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theme/theme4.xml" ContentType="application/vnd.openxmlformats-officedocument.theme+xml"/>
  <Override PartName="/ppt/slideLayouts/slideLayout35.xml" ContentType="application/vnd.openxmlformats-officedocument.presentationml.slideLayout+xml"/>
  <Override PartName="/ppt/theme/theme5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6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7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8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9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10.xml" ContentType="application/vnd.openxmlformats-officedocument.theme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11.xml" ContentType="application/vnd.openxmlformats-officedocument.theme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theme/theme12.xml" ContentType="application/vnd.openxmlformats-officedocument.theme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theme/theme13.xml" ContentType="application/vnd.openxmlformats-officedocument.theme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theme/theme14.xml" ContentType="application/vnd.openxmlformats-officedocument.theme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theme/theme15.xml" ContentType="application/vnd.openxmlformats-officedocument.theme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theme/theme16.xml" ContentType="application/vnd.openxmlformats-officedocument.theme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theme/theme17.xml" ContentType="application/vnd.openxmlformats-officedocument.theme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theme/theme18.xml" ContentType="application/vnd.openxmlformats-officedocument.theme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theme/theme19.xml" ContentType="application/vnd.openxmlformats-officedocument.theme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theme/theme20.xml" ContentType="application/vnd.openxmlformats-officedocument.theme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theme/theme21.xml" ContentType="application/vnd.openxmlformats-officedocument.theme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theme/theme22.xml" ContentType="application/vnd.openxmlformats-officedocument.theme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theme/theme23.xml" ContentType="application/vnd.openxmlformats-officedocument.theme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theme/theme24.xml" ContentType="application/vnd.openxmlformats-officedocument.theme+xml"/>
  <Override PartName="/ppt/theme/theme25.xml" ContentType="application/vnd.openxmlformats-officedocument.theme+xml"/>
  <Override PartName="/ppt/theme/theme2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82" r:id="rId1"/>
    <p:sldMasterId id="2147483894" r:id="rId2"/>
    <p:sldMasterId id="2147483863" r:id="rId3"/>
    <p:sldMasterId id="2147483662" r:id="rId4"/>
    <p:sldMasterId id="2147483920" r:id="rId5"/>
    <p:sldMasterId id="2147483682" r:id="rId6"/>
    <p:sldMasterId id="2147483694" r:id="rId7"/>
    <p:sldMasterId id="2147483706" r:id="rId8"/>
    <p:sldMasterId id="2147483719" r:id="rId9"/>
    <p:sldMasterId id="2147483731" r:id="rId10"/>
    <p:sldMasterId id="2147483743" r:id="rId11"/>
    <p:sldMasterId id="2147483755" r:id="rId12"/>
    <p:sldMasterId id="2147483767" r:id="rId13"/>
    <p:sldMasterId id="2147483780" r:id="rId14"/>
    <p:sldMasterId id="2147483792" r:id="rId15"/>
    <p:sldMasterId id="2147483804" r:id="rId16"/>
    <p:sldMasterId id="2147483817" r:id="rId17"/>
    <p:sldMasterId id="2147483855" r:id="rId18"/>
    <p:sldMasterId id="2147483859" r:id="rId19"/>
    <p:sldMasterId id="2147483876" r:id="rId20"/>
    <p:sldMasterId id="2147483906" r:id="rId21"/>
    <p:sldMasterId id="2147483909" r:id="rId22"/>
    <p:sldMasterId id="2147483922" r:id="rId23"/>
    <p:sldMasterId id="2147483941" r:id="rId24"/>
  </p:sldMasterIdLst>
  <p:notesMasterIdLst>
    <p:notesMasterId r:id="rId59"/>
  </p:notesMasterIdLst>
  <p:handoutMasterIdLst>
    <p:handoutMasterId r:id="rId60"/>
  </p:handoutMasterIdLst>
  <p:sldIdLst>
    <p:sldId id="374" r:id="rId25"/>
    <p:sldId id="379" r:id="rId26"/>
    <p:sldId id="375" r:id="rId27"/>
    <p:sldId id="342" r:id="rId28"/>
    <p:sldId id="380" r:id="rId29"/>
    <p:sldId id="347" r:id="rId30"/>
    <p:sldId id="344" r:id="rId31"/>
    <p:sldId id="351" r:id="rId32"/>
    <p:sldId id="350" r:id="rId33"/>
    <p:sldId id="274" r:id="rId34"/>
    <p:sldId id="369" r:id="rId35"/>
    <p:sldId id="275" r:id="rId36"/>
    <p:sldId id="296" r:id="rId37"/>
    <p:sldId id="297" r:id="rId38"/>
    <p:sldId id="298" r:id="rId39"/>
    <p:sldId id="299" r:id="rId40"/>
    <p:sldId id="304" r:id="rId41"/>
    <p:sldId id="306" r:id="rId42"/>
    <p:sldId id="311" r:id="rId43"/>
    <p:sldId id="312" r:id="rId44"/>
    <p:sldId id="370" r:id="rId45"/>
    <p:sldId id="371" r:id="rId46"/>
    <p:sldId id="372" r:id="rId47"/>
    <p:sldId id="373" r:id="rId48"/>
    <p:sldId id="349" r:id="rId49"/>
    <p:sldId id="368" r:id="rId50"/>
    <p:sldId id="359" r:id="rId51"/>
    <p:sldId id="364" r:id="rId52"/>
    <p:sldId id="378" r:id="rId53"/>
    <p:sldId id="291" r:id="rId54"/>
    <p:sldId id="294" r:id="rId55"/>
    <p:sldId id="354" r:id="rId56"/>
    <p:sldId id="376" r:id="rId57"/>
    <p:sldId id="377" r:id="rId58"/>
  </p:sldIdLst>
  <p:sldSz cx="9144000" cy="6858000" type="screen4x3"/>
  <p:notesSz cx="6794500" cy="9906000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000"/>
    <a:srgbClr val="00589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056" autoAdjust="0"/>
    <p:restoredTop sz="94629" autoAdjust="0"/>
  </p:normalViewPr>
  <p:slideViewPr>
    <p:cSldViewPr>
      <p:cViewPr varScale="1">
        <p:scale>
          <a:sx n="75" d="100"/>
          <a:sy n="75" d="100"/>
        </p:scale>
        <p:origin x="-1403" y="-91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0" d="100"/>
        <a:sy n="70" d="100"/>
      </p:scale>
      <p:origin x="0" y="1269"/>
    </p:cViewPr>
  </p:sorterViewPr>
  <p:notesViewPr>
    <p:cSldViewPr>
      <p:cViewPr varScale="1">
        <p:scale>
          <a:sx n="82" d="100"/>
          <a:sy n="82" d="100"/>
        </p:scale>
        <p:origin x="-3954" y="-72"/>
      </p:cViewPr>
      <p:guideLst>
        <p:guide orient="horz" pos="3120"/>
        <p:guide pos="214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26" Type="http://schemas.openxmlformats.org/officeDocument/2006/relationships/slide" Target="slides/slide2.xml"/><Relationship Id="rId39" Type="http://schemas.openxmlformats.org/officeDocument/2006/relationships/slide" Target="slides/slide15.xml"/><Relationship Id="rId21" Type="http://schemas.openxmlformats.org/officeDocument/2006/relationships/slideMaster" Target="slideMasters/slideMaster21.xml"/><Relationship Id="rId34" Type="http://schemas.openxmlformats.org/officeDocument/2006/relationships/slide" Target="slides/slide10.xml"/><Relationship Id="rId42" Type="http://schemas.openxmlformats.org/officeDocument/2006/relationships/slide" Target="slides/slide18.xml"/><Relationship Id="rId47" Type="http://schemas.openxmlformats.org/officeDocument/2006/relationships/slide" Target="slides/slide23.xml"/><Relationship Id="rId50" Type="http://schemas.openxmlformats.org/officeDocument/2006/relationships/slide" Target="slides/slide26.xml"/><Relationship Id="rId55" Type="http://schemas.openxmlformats.org/officeDocument/2006/relationships/slide" Target="slides/slide31.xml"/><Relationship Id="rId63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0" Type="http://schemas.openxmlformats.org/officeDocument/2006/relationships/slideMaster" Target="slideMasters/slideMaster20.xml"/><Relationship Id="rId29" Type="http://schemas.openxmlformats.org/officeDocument/2006/relationships/slide" Target="slides/slide5.xml"/><Relationship Id="rId41" Type="http://schemas.openxmlformats.org/officeDocument/2006/relationships/slide" Target="slides/slide17.xml"/><Relationship Id="rId54" Type="http://schemas.openxmlformats.org/officeDocument/2006/relationships/slide" Target="slides/slide30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Master" Target="slideMasters/slideMaster24.xml"/><Relationship Id="rId32" Type="http://schemas.openxmlformats.org/officeDocument/2006/relationships/slide" Target="slides/slide8.xml"/><Relationship Id="rId37" Type="http://schemas.openxmlformats.org/officeDocument/2006/relationships/slide" Target="slides/slide13.xml"/><Relationship Id="rId40" Type="http://schemas.openxmlformats.org/officeDocument/2006/relationships/slide" Target="slides/slide16.xml"/><Relationship Id="rId45" Type="http://schemas.openxmlformats.org/officeDocument/2006/relationships/slide" Target="slides/slide21.xml"/><Relationship Id="rId53" Type="http://schemas.openxmlformats.org/officeDocument/2006/relationships/slide" Target="slides/slide29.xml"/><Relationship Id="rId58" Type="http://schemas.openxmlformats.org/officeDocument/2006/relationships/slide" Target="slides/slide34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Master" Target="slideMasters/slideMaster23.xml"/><Relationship Id="rId28" Type="http://schemas.openxmlformats.org/officeDocument/2006/relationships/slide" Target="slides/slide4.xml"/><Relationship Id="rId36" Type="http://schemas.openxmlformats.org/officeDocument/2006/relationships/slide" Target="slides/slide12.xml"/><Relationship Id="rId49" Type="http://schemas.openxmlformats.org/officeDocument/2006/relationships/slide" Target="slides/slide25.xml"/><Relationship Id="rId57" Type="http://schemas.openxmlformats.org/officeDocument/2006/relationships/slide" Target="slides/slide33.xml"/><Relationship Id="rId61" Type="http://schemas.openxmlformats.org/officeDocument/2006/relationships/presProps" Target="presProps.xml"/><Relationship Id="rId10" Type="http://schemas.openxmlformats.org/officeDocument/2006/relationships/slideMaster" Target="slideMasters/slideMaster10.xml"/><Relationship Id="rId19" Type="http://schemas.openxmlformats.org/officeDocument/2006/relationships/slideMaster" Target="slideMasters/slideMaster19.xml"/><Relationship Id="rId31" Type="http://schemas.openxmlformats.org/officeDocument/2006/relationships/slide" Target="slides/slide7.xml"/><Relationship Id="rId44" Type="http://schemas.openxmlformats.org/officeDocument/2006/relationships/slide" Target="slides/slide20.xml"/><Relationship Id="rId52" Type="http://schemas.openxmlformats.org/officeDocument/2006/relationships/slide" Target="slides/slide28.xml"/><Relationship Id="rId60" Type="http://schemas.openxmlformats.org/officeDocument/2006/relationships/handoutMaster" Target="handoutMasters/handoutMaster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Master" Target="slideMasters/slideMaster22.xml"/><Relationship Id="rId27" Type="http://schemas.openxmlformats.org/officeDocument/2006/relationships/slide" Target="slides/slide3.xml"/><Relationship Id="rId30" Type="http://schemas.openxmlformats.org/officeDocument/2006/relationships/slide" Target="slides/slide6.xml"/><Relationship Id="rId35" Type="http://schemas.openxmlformats.org/officeDocument/2006/relationships/slide" Target="slides/slide11.xml"/><Relationship Id="rId43" Type="http://schemas.openxmlformats.org/officeDocument/2006/relationships/slide" Target="slides/slide19.xml"/><Relationship Id="rId48" Type="http://schemas.openxmlformats.org/officeDocument/2006/relationships/slide" Target="slides/slide24.xml"/><Relationship Id="rId56" Type="http://schemas.openxmlformats.org/officeDocument/2006/relationships/slide" Target="slides/slide32.xml"/><Relationship Id="rId64" Type="http://schemas.openxmlformats.org/officeDocument/2006/relationships/tableStyles" Target="tableStyle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27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1.xml"/><Relationship Id="rId33" Type="http://schemas.openxmlformats.org/officeDocument/2006/relationships/slide" Target="slides/slide9.xml"/><Relationship Id="rId38" Type="http://schemas.openxmlformats.org/officeDocument/2006/relationships/slide" Target="slides/slide14.xml"/><Relationship Id="rId46" Type="http://schemas.openxmlformats.org/officeDocument/2006/relationships/slide" Target="slides/slide22.xml"/><Relationship Id="rId59" Type="http://schemas.openxmlformats.org/officeDocument/2006/relationships/notesMaster" Target="notesMasters/notesMaster1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g"/><Relationship Id="rId1" Type="http://schemas.openxmlformats.org/officeDocument/2006/relationships/image" Target="../media/image46.jpg"/><Relationship Id="rId4" Type="http://schemas.openxmlformats.org/officeDocument/2006/relationships/image" Target="../media/image49.jpe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image" Target="../media/image56.jpeg"/><Relationship Id="rId5" Type="http://schemas.openxmlformats.org/officeDocument/2006/relationships/image" Target="../media/image60.jpeg"/><Relationship Id="rId4" Type="http://schemas.openxmlformats.org/officeDocument/2006/relationships/image" Target="../media/image59.jp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g"/><Relationship Id="rId1" Type="http://schemas.openxmlformats.org/officeDocument/2006/relationships/image" Target="../media/image46.jpg"/><Relationship Id="rId4" Type="http://schemas.openxmlformats.org/officeDocument/2006/relationships/image" Target="../media/image49.jpe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image" Target="../media/image56.jpeg"/><Relationship Id="rId5" Type="http://schemas.openxmlformats.org/officeDocument/2006/relationships/image" Target="../media/image60.jpeg"/><Relationship Id="rId4" Type="http://schemas.openxmlformats.org/officeDocument/2006/relationships/image" Target="../media/image59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9AB6A26-96D6-4666-BE07-CAE35E5B6252}" type="doc">
      <dgm:prSet loTypeId="urn:microsoft.com/office/officeart/2005/8/layout/vList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1EB46935-1CDE-4CE6-A87E-AD71361FAF0D}">
      <dgm:prSet phldrT="[Text]"/>
      <dgm:spPr>
        <a:solidFill>
          <a:schemeClr val="accent1">
            <a:alpha val="10000"/>
          </a:schemeClr>
        </a:solidFill>
        <a:ln w="12700">
          <a:solidFill>
            <a:srgbClr val="00589C"/>
          </a:solidFill>
        </a:ln>
      </dgm:spPr>
      <dgm:t>
        <a:bodyPr/>
        <a:lstStyle/>
        <a:p>
          <a:r>
            <a:rPr lang="de-DE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Member of Helmholtz Association                			             2011</a:t>
          </a:r>
          <a:endParaRPr lang="de-DE" b="1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528F961-2777-41E7-9CA1-01E22314E5E9}" type="parTrans" cxnId="{0E75744F-DB31-4F4B-BC93-CC91D1635EC9}">
      <dgm:prSet/>
      <dgm:spPr/>
      <dgm:t>
        <a:bodyPr/>
        <a:lstStyle/>
        <a:p>
          <a:endParaRPr lang="de-DE"/>
        </a:p>
      </dgm:t>
    </dgm:pt>
    <dgm:pt modelId="{610DD520-A71F-41E8-9815-C5A06F40B0A1}" type="sibTrans" cxnId="{0E75744F-DB31-4F4B-BC93-CC91D1635EC9}">
      <dgm:prSet/>
      <dgm:spPr/>
      <dgm:t>
        <a:bodyPr/>
        <a:lstStyle/>
        <a:p>
          <a:endParaRPr lang="de-DE"/>
        </a:p>
      </dgm:t>
    </dgm:pt>
    <dgm:pt modelId="{5E0B26F3-B30F-4DFD-B1AB-EFD4C26D2F18}">
      <dgm:prSet phldrT="[Text]"/>
      <dgm:spPr>
        <a:solidFill>
          <a:schemeClr val="accent1">
            <a:hueOff val="0"/>
            <a:satOff val="0"/>
            <a:lumOff val="0"/>
            <a:alpha val="10000"/>
          </a:schemeClr>
        </a:solidFill>
        <a:ln w="12700">
          <a:solidFill>
            <a:srgbClr val="00589C"/>
          </a:solidFill>
        </a:ln>
      </dgm:spPr>
      <dgm:t>
        <a:bodyPr/>
        <a:lstStyle/>
        <a:p>
          <a:r>
            <a:rPr lang="de-DE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DRESDEN</a:t>
          </a:r>
        </a:p>
        <a:p>
          <a:r>
            <a:rPr lang="de-DE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Grenoble, Freiberg, Leipzig</a:t>
          </a:r>
          <a:endParaRPr lang="de-DE" b="1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D86BDBC-A5E1-4087-A157-1DBD720FFBC2}" type="parTrans" cxnId="{C6A08AD5-CD47-4F98-8916-ED2FB4654FB7}">
      <dgm:prSet/>
      <dgm:spPr/>
      <dgm:t>
        <a:bodyPr/>
        <a:lstStyle/>
        <a:p>
          <a:endParaRPr lang="de-DE"/>
        </a:p>
      </dgm:t>
    </dgm:pt>
    <dgm:pt modelId="{18699917-500C-40DD-9F1E-4DD495BBE52B}" type="sibTrans" cxnId="{C6A08AD5-CD47-4F98-8916-ED2FB4654FB7}">
      <dgm:prSet/>
      <dgm:spPr/>
      <dgm:t>
        <a:bodyPr/>
        <a:lstStyle/>
        <a:p>
          <a:endParaRPr lang="de-DE"/>
        </a:p>
      </dgm:t>
    </dgm:pt>
    <dgm:pt modelId="{5AE66679-08A8-45F2-B8A9-C3410AFE9727}">
      <dgm:prSet/>
      <dgm:spPr>
        <a:solidFill>
          <a:schemeClr val="accent1">
            <a:hueOff val="0"/>
            <a:satOff val="0"/>
            <a:lumOff val="0"/>
            <a:alpha val="10000"/>
          </a:schemeClr>
        </a:solidFill>
        <a:ln w="12700">
          <a:solidFill>
            <a:srgbClr val="00589C"/>
          </a:solidFill>
        </a:ln>
      </dgm:spPr>
      <dgm:t>
        <a:bodyPr/>
        <a:lstStyle/>
        <a:p>
          <a:r>
            <a:rPr lang="de-DE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Base Budget               99,6 Mio. €/y</a:t>
          </a:r>
          <a:endParaRPr lang="de-DE" b="1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2CFBC51-34C1-4194-8722-D96E1BC343F7}" type="parTrans" cxnId="{F42D6F2E-C777-4A06-9E53-85F6C481A225}">
      <dgm:prSet/>
      <dgm:spPr/>
      <dgm:t>
        <a:bodyPr/>
        <a:lstStyle/>
        <a:p>
          <a:endParaRPr lang="de-DE"/>
        </a:p>
      </dgm:t>
    </dgm:pt>
    <dgm:pt modelId="{6A54BB1D-1492-4BA3-A0D6-70DEB0FE6691}" type="sibTrans" cxnId="{F42D6F2E-C777-4A06-9E53-85F6C481A225}">
      <dgm:prSet/>
      <dgm:spPr/>
      <dgm:t>
        <a:bodyPr/>
        <a:lstStyle/>
        <a:p>
          <a:endParaRPr lang="de-DE"/>
        </a:p>
      </dgm:t>
    </dgm:pt>
    <dgm:pt modelId="{36544CC6-DF95-48B4-826A-6F0A8957D173}">
      <dgm:prSet/>
      <dgm:spPr>
        <a:solidFill>
          <a:schemeClr val="accent1">
            <a:hueOff val="0"/>
            <a:satOff val="0"/>
            <a:lumOff val="0"/>
            <a:alpha val="10000"/>
          </a:schemeClr>
        </a:solidFill>
        <a:ln w="12700">
          <a:solidFill>
            <a:srgbClr val="00589C"/>
          </a:solidFill>
        </a:ln>
      </dgm:spPr>
      <dgm:t>
        <a:bodyPr/>
        <a:lstStyle/>
        <a:p>
          <a:r>
            <a:rPr lang="de-DE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8 Institutes</a:t>
          </a:r>
        </a:p>
        <a:p>
          <a:r>
            <a:rPr lang="de-DE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8 Young Investigator Groups</a:t>
          </a:r>
          <a:endParaRPr lang="de-DE" b="1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D4D75F0-C9EB-4D57-9BEA-304FC2D544E2}" type="parTrans" cxnId="{A37F0993-8323-4B97-8E5C-83CBA53CEDEC}">
      <dgm:prSet/>
      <dgm:spPr/>
      <dgm:t>
        <a:bodyPr/>
        <a:lstStyle/>
        <a:p>
          <a:endParaRPr lang="de-DE"/>
        </a:p>
      </dgm:t>
    </dgm:pt>
    <dgm:pt modelId="{14E40306-6457-4405-A7CA-B958D555A6BB}" type="sibTrans" cxnId="{A37F0993-8323-4B97-8E5C-83CBA53CEDEC}">
      <dgm:prSet/>
      <dgm:spPr/>
      <dgm:t>
        <a:bodyPr/>
        <a:lstStyle/>
        <a:p>
          <a:endParaRPr lang="de-DE"/>
        </a:p>
      </dgm:t>
    </dgm:pt>
    <dgm:pt modelId="{39E8523E-2078-4995-8A27-6C0B192E39AB}">
      <dgm:prSet phldrT="[Text]"/>
      <dgm:spPr>
        <a:solidFill>
          <a:schemeClr val="accent1">
            <a:alpha val="10000"/>
          </a:schemeClr>
        </a:solidFill>
        <a:ln w="12700">
          <a:solidFill>
            <a:srgbClr val="00589C"/>
          </a:solidFill>
        </a:ln>
      </dgm:spPr>
      <dgm:t>
        <a:bodyPr/>
        <a:lstStyle/>
        <a:p>
          <a:r>
            <a:rPr lang="de-DE" b="1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Established</a:t>
          </a:r>
          <a:r>
            <a:rPr lang="de-DE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	    	            1992</a:t>
          </a:r>
          <a:endParaRPr lang="de-DE" b="1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A70C1DD-636D-47FE-85CA-AB10FA215D85}" type="sibTrans" cxnId="{7ADCB422-1EA4-464B-BCDE-D78F21E8A47F}">
      <dgm:prSet/>
      <dgm:spPr/>
      <dgm:t>
        <a:bodyPr/>
        <a:lstStyle/>
        <a:p>
          <a:endParaRPr lang="de-DE"/>
        </a:p>
      </dgm:t>
    </dgm:pt>
    <dgm:pt modelId="{34FD28BF-B453-4CF5-8ACF-01AD25A95AD9}" type="parTrans" cxnId="{7ADCB422-1EA4-464B-BCDE-D78F21E8A47F}">
      <dgm:prSet/>
      <dgm:spPr/>
      <dgm:t>
        <a:bodyPr/>
        <a:lstStyle/>
        <a:p>
          <a:endParaRPr lang="de-DE"/>
        </a:p>
      </dgm:t>
    </dgm:pt>
    <dgm:pt modelId="{1DF6EBDD-C39B-44CD-885D-4110012D44E8}" type="pres">
      <dgm:prSet presAssocID="{B9AB6A26-96D6-4666-BE07-CAE35E5B6252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de-DE"/>
        </a:p>
      </dgm:t>
    </dgm:pt>
    <dgm:pt modelId="{A1698E7E-6F9A-4DE5-BB1E-037D6AF75A36}" type="pres">
      <dgm:prSet presAssocID="{39E8523E-2078-4995-8A27-6C0B192E39AB}" presName="comp" presStyleCnt="0"/>
      <dgm:spPr/>
    </dgm:pt>
    <dgm:pt modelId="{583498A9-2A1F-4AE4-8206-375A782392A4}" type="pres">
      <dgm:prSet presAssocID="{39E8523E-2078-4995-8A27-6C0B192E39AB}" presName="box" presStyleLbl="node1" presStyleIdx="0" presStyleCnt="5"/>
      <dgm:spPr/>
      <dgm:t>
        <a:bodyPr/>
        <a:lstStyle/>
        <a:p>
          <a:endParaRPr lang="de-DE"/>
        </a:p>
      </dgm:t>
    </dgm:pt>
    <dgm:pt modelId="{A37A40AF-05D2-4743-9B34-EFA4B06D98C3}" type="pres">
      <dgm:prSet presAssocID="{39E8523E-2078-4995-8A27-6C0B192E39AB}" presName="img" presStyleLbl="fgImgPlace1" presStyleIdx="0" presStyleCnt="5" custScaleY="67291" custLinFactNeighborX="-760"/>
      <dgm:spPr/>
      <dgm:t>
        <a:bodyPr/>
        <a:lstStyle/>
        <a:p>
          <a:endParaRPr lang="de-DE"/>
        </a:p>
      </dgm:t>
    </dgm:pt>
    <dgm:pt modelId="{77B9650F-13B9-45DB-B008-C5D4A57ADE01}" type="pres">
      <dgm:prSet presAssocID="{39E8523E-2078-4995-8A27-6C0B192E39AB}" presName="text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35E4FD97-4E01-4EFB-8551-6A8DCD01CF1B}" type="pres">
      <dgm:prSet presAssocID="{5A70C1DD-636D-47FE-85CA-AB10FA215D85}" presName="spacer" presStyleCnt="0"/>
      <dgm:spPr/>
    </dgm:pt>
    <dgm:pt modelId="{2FABE81A-5D45-436D-A232-51F778C3EC02}" type="pres">
      <dgm:prSet presAssocID="{1EB46935-1CDE-4CE6-A87E-AD71361FAF0D}" presName="comp" presStyleCnt="0"/>
      <dgm:spPr/>
    </dgm:pt>
    <dgm:pt modelId="{1B4BCE8E-B416-41FD-963A-E54D498DA284}" type="pres">
      <dgm:prSet presAssocID="{1EB46935-1CDE-4CE6-A87E-AD71361FAF0D}" presName="box" presStyleLbl="node1" presStyleIdx="1" presStyleCnt="5"/>
      <dgm:spPr/>
      <dgm:t>
        <a:bodyPr/>
        <a:lstStyle/>
        <a:p>
          <a:endParaRPr lang="de-DE"/>
        </a:p>
      </dgm:t>
    </dgm:pt>
    <dgm:pt modelId="{8339C5B5-FD6D-4400-B267-314FE57987D2}" type="pres">
      <dgm:prSet presAssocID="{1EB46935-1CDE-4CE6-A87E-AD71361FAF0D}" presName="img" presStyleLbl="fgImgPlace1" presStyleIdx="1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" r="-1000"/>
          </a:stretch>
        </a:blipFill>
      </dgm:spPr>
      <dgm:t>
        <a:bodyPr/>
        <a:lstStyle/>
        <a:p>
          <a:endParaRPr lang="de-DE"/>
        </a:p>
      </dgm:t>
    </dgm:pt>
    <dgm:pt modelId="{95C71C78-D7C1-4BA9-8104-3462590E62DC}" type="pres">
      <dgm:prSet presAssocID="{1EB46935-1CDE-4CE6-A87E-AD71361FAF0D}" presName="text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9C981F09-F9F5-44F5-91D7-07DD477494E0}" type="pres">
      <dgm:prSet presAssocID="{610DD520-A71F-41E8-9815-C5A06F40B0A1}" presName="spacer" presStyleCnt="0"/>
      <dgm:spPr/>
    </dgm:pt>
    <dgm:pt modelId="{0C4BE8E4-3F8B-48E1-8597-A45A84AC17EF}" type="pres">
      <dgm:prSet presAssocID="{5AE66679-08A8-45F2-B8A9-C3410AFE9727}" presName="comp" presStyleCnt="0"/>
      <dgm:spPr/>
    </dgm:pt>
    <dgm:pt modelId="{DF0BA324-B17B-4FF2-83C2-A5489805AB83}" type="pres">
      <dgm:prSet presAssocID="{5AE66679-08A8-45F2-B8A9-C3410AFE9727}" presName="box" presStyleLbl="node1" presStyleIdx="2" presStyleCnt="5"/>
      <dgm:spPr/>
      <dgm:t>
        <a:bodyPr/>
        <a:lstStyle/>
        <a:p>
          <a:endParaRPr lang="de-DE"/>
        </a:p>
      </dgm:t>
    </dgm:pt>
    <dgm:pt modelId="{9ACC6972-5B76-4904-98B5-DEC23DDB0C99}" type="pres">
      <dgm:prSet presAssocID="{5AE66679-08A8-45F2-B8A9-C3410AFE9727}" presName="img" presStyleLbl="fgImgPlace1" presStyleIdx="2" presStyleCnt="5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2000" b="-12000"/>
          </a:stretch>
        </a:blipFill>
      </dgm:spPr>
      <dgm:t>
        <a:bodyPr/>
        <a:lstStyle/>
        <a:p>
          <a:endParaRPr lang="de-DE"/>
        </a:p>
      </dgm:t>
    </dgm:pt>
    <dgm:pt modelId="{5BBC7214-B358-4595-84A5-131D92767420}" type="pres">
      <dgm:prSet presAssocID="{5AE66679-08A8-45F2-B8A9-C3410AFE9727}" presName="text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68297ED1-5C5F-4339-8742-F9A23378E18D}" type="pres">
      <dgm:prSet presAssocID="{6A54BB1D-1492-4BA3-A0D6-70DEB0FE6691}" presName="spacer" presStyleCnt="0"/>
      <dgm:spPr/>
    </dgm:pt>
    <dgm:pt modelId="{98D97520-1CAA-4FAE-B511-EA6416F22101}" type="pres">
      <dgm:prSet presAssocID="{36544CC6-DF95-48B4-826A-6F0A8957D173}" presName="comp" presStyleCnt="0"/>
      <dgm:spPr/>
    </dgm:pt>
    <dgm:pt modelId="{A2C1EBC9-B576-4BB1-A68F-29A999721CDB}" type="pres">
      <dgm:prSet presAssocID="{36544CC6-DF95-48B4-826A-6F0A8957D173}" presName="box" presStyleLbl="node1" presStyleIdx="3" presStyleCnt="5"/>
      <dgm:spPr/>
      <dgm:t>
        <a:bodyPr/>
        <a:lstStyle/>
        <a:p>
          <a:endParaRPr lang="de-DE"/>
        </a:p>
      </dgm:t>
    </dgm:pt>
    <dgm:pt modelId="{44A6B532-42D3-46B6-BE44-3C647D4E28D0}" type="pres">
      <dgm:prSet presAssocID="{36544CC6-DF95-48B4-826A-6F0A8957D173}" presName="img" presStyleLbl="fgImgPlace1" presStyleIdx="3" presStyleCnt="5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de-DE"/>
        </a:p>
      </dgm:t>
    </dgm:pt>
    <dgm:pt modelId="{5D63D03C-8A50-471D-BCF5-C297B2C72C8D}" type="pres">
      <dgm:prSet presAssocID="{36544CC6-DF95-48B4-826A-6F0A8957D173}" presName="text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9E1083BC-76B2-4C6D-BE56-A67B5DDAFFAB}" type="pres">
      <dgm:prSet presAssocID="{14E40306-6457-4405-A7CA-B958D555A6BB}" presName="spacer" presStyleCnt="0"/>
      <dgm:spPr/>
    </dgm:pt>
    <dgm:pt modelId="{5BA49A80-F31D-469A-B985-1827FF09936B}" type="pres">
      <dgm:prSet presAssocID="{5E0B26F3-B30F-4DFD-B1AB-EFD4C26D2F18}" presName="comp" presStyleCnt="0"/>
      <dgm:spPr/>
    </dgm:pt>
    <dgm:pt modelId="{226A5C11-38BA-41ED-82C3-8915CCFB4691}" type="pres">
      <dgm:prSet presAssocID="{5E0B26F3-B30F-4DFD-B1AB-EFD4C26D2F18}" presName="box" presStyleLbl="node1" presStyleIdx="4" presStyleCnt="5"/>
      <dgm:spPr/>
      <dgm:t>
        <a:bodyPr/>
        <a:lstStyle/>
        <a:p>
          <a:endParaRPr lang="de-DE"/>
        </a:p>
      </dgm:t>
    </dgm:pt>
    <dgm:pt modelId="{85A3CB8A-51F1-4278-8A5B-17AE91921564}" type="pres">
      <dgm:prSet presAssocID="{5E0B26F3-B30F-4DFD-B1AB-EFD4C26D2F18}" presName="img" presStyleLbl="fgImgPlace1" presStyleIdx="4" presStyleCnt="5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</dgm:spPr>
      <dgm:t>
        <a:bodyPr/>
        <a:lstStyle/>
        <a:p>
          <a:endParaRPr lang="de-DE"/>
        </a:p>
      </dgm:t>
    </dgm:pt>
    <dgm:pt modelId="{A589AB4C-A310-41EE-82CA-91E8F63029E0}" type="pres">
      <dgm:prSet presAssocID="{5E0B26F3-B30F-4DFD-B1AB-EFD4C26D2F18}" presName="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</dgm:ptLst>
  <dgm:cxnLst>
    <dgm:cxn modelId="{297EA417-094D-4D76-B72B-45237053FE39}" type="presOf" srcId="{1EB46935-1CDE-4CE6-A87E-AD71361FAF0D}" destId="{1B4BCE8E-B416-41FD-963A-E54D498DA284}" srcOrd="0" destOrd="0" presId="urn:microsoft.com/office/officeart/2005/8/layout/vList4"/>
    <dgm:cxn modelId="{7ADCB422-1EA4-464B-BCDE-D78F21E8A47F}" srcId="{B9AB6A26-96D6-4666-BE07-CAE35E5B6252}" destId="{39E8523E-2078-4995-8A27-6C0B192E39AB}" srcOrd="0" destOrd="0" parTransId="{34FD28BF-B453-4CF5-8ACF-01AD25A95AD9}" sibTransId="{5A70C1DD-636D-47FE-85CA-AB10FA215D85}"/>
    <dgm:cxn modelId="{6055132E-009B-45F2-8016-009C0E7B42D1}" type="presOf" srcId="{39E8523E-2078-4995-8A27-6C0B192E39AB}" destId="{77B9650F-13B9-45DB-B008-C5D4A57ADE01}" srcOrd="1" destOrd="0" presId="urn:microsoft.com/office/officeart/2005/8/layout/vList4"/>
    <dgm:cxn modelId="{61DD2D79-32B9-487E-B254-982AC0E6EE21}" type="presOf" srcId="{5AE66679-08A8-45F2-B8A9-C3410AFE9727}" destId="{DF0BA324-B17B-4FF2-83C2-A5489805AB83}" srcOrd="0" destOrd="0" presId="urn:microsoft.com/office/officeart/2005/8/layout/vList4"/>
    <dgm:cxn modelId="{B75EA5B7-4F10-4A1E-9245-8069E56C4F62}" type="presOf" srcId="{39E8523E-2078-4995-8A27-6C0B192E39AB}" destId="{583498A9-2A1F-4AE4-8206-375A782392A4}" srcOrd="0" destOrd="0" presId="urn:microsoft.com/office/officeart/2005/8/layout/vList4"/>
    <dgm:cxn modelId="{90B61383-A1F5-4A51-817F-3BC10D30EF57}" type="presOf" srcId="{5E0B26F3-B30F-4DFD-B1AB-EFD4C26D2F18}" destId="{A589AB4C-A310-41EE-82CA-91E8F63029E0}" srcOrd="1" destOrd="0" presId="urn:microsoft.com/office/officeart/2005/8/layout/vList4"/>
    <dgm:cxn modelId="{E398E6B1-F0B2-4488-8371-6C3BA7001C92}" type="presOf" srcId="{36544CC6-DF95-48B4-826A-6F0A8957D173}" destId="{5D63D03C-8A50-471D-BCF5-C297B2C72C8D}" srcOrd="1" destOrd="0" presId="urn:microsoft.com/office/officeart/2005/8/layout/vList4"/>
    <dgm:cxn modelId="{A37F0993-8323-4B97-8E5C-83CBA53CEDEC}" srcId="{B9AB6A26-96D6-4666-BE07-CAE35E5B6252}" destId="{36544CC6-DF95-48B4-826A-6F0A8957D173}" srcOrd="3" destOrd="0" parTransId="{7D4D75F0-C9EB-4D57-9BEA-304FC2D544E2}" sibTransId="{14E40306-6457-4405-A7CA-B958D555A6BB}"/>
    <dgm:cxn modelId="{56200A80-DB6C-4C88-A4EE-623B4628453D}" type="presOf" srcId="{B9AB6A26-96D6-4666-BE07-CAE35E5B6252}" destId="{1DF6EBDD-C39B-44CD-885D-4110012D44E8}" srcOrd="0" destOrd="0" presId="urn:microsoft.com/office/officeart/2005/8/layout/vList4"/>
    <dgm:cxn modelId="{8536BEDB-3511-458A-B81E-FED0A8B9146F}" type="presOf" srcId="{5E0B26F3-B30F-4DFD-B1AB-EFD4C26D2F18}" destId="{226A5C11-38BA-41ED-82C3-8915CCFB4691}" srcOrd="0" destOrd="0" presId="urn:microsoft.com/office/officeart/2005/8/layout/vList4"/>
    <dgm:cxn modelId="{C6A08AD5-CD47-4F98-8916-ED2FB4654FB7}" srcId="{B9AB6A26-96D6-4666-BE07-CAE35E5B6252}" destId="{5E0B26F3-B30F-4DFD-B1AB-EFD4C26D2F18}" srcOrd="4" destOrd="0" parTransId="{AD86BDBC-A5E1-4087-A157-1DBD720FFBC2}" sibTransId="{18699917-500C-40DD-9F1E-4DD495BBE52B}"/>
    <dgm:cxn modelId="{93025955-C909-4099-810B-5E7B3D6C7471}" type="presOf" srcId="{5AE66679-08A8-45F2-B8A9-C3410AFE9727}" destId="{5BBC7214-B358-4595-84A5-131D92767420}" srcOrd="1" destOrd="0" presId="urn:microsoft.com/office/officeart/2005/8/layout/vList4"/>
    <dgm:cxn modelId="{F42D6F2E-C777-4A06-9E53-85F6C481A225}" srcId="{B9AB6A26-96D6-4666-BE07-CAE35E5B6252}" destId="{5AE66679-08A8-45F2-B8A9-C3410AFE9727}" srcOrd="2" destOrd="0" parTransId="{72CFBC51-34C1-4194-8722-D96E1BC343F7}" sibTransId="{6A54BB1D-1492-4BA3-A0D6-70DEB0FE6691}"/>
    <dgm:cxn modelId="{0E75744F-DB31-4F4B-BC93-CC91D1635EC9}" srcId="{B9AB6A26-96D6-4666-BE07-CAE35E5B6252}" destId="{1EB46935-1CDE-4CE6-A87E-AD71361FAF0D}" srcOrd="1" destOrd="0" parTransId="{B528F961-2777-41E7-9CA1-01E22314E5E9}" sibTransId="{610DD520-A71F-41E8-9815-C5A06F40B0A1}"/>
    <dgm:cxn modelId="{528390C1-0A3B-4BB6-B0E8-EED4C610558B}" type="presOf" srcId="{36544CC6-DF95-48B4-826A-6F0A8957D173}" destId="{A2C1EBC9-B576-4BB1-A68F-29A999721CDB}" srcOrd="0" destOrd="0" presId="urn:microsoft.com/office/officeart/2005/8/layout/vList4"/>
    <dgm:cxn modelId="{1DAD2A60-0EF1-4964-9499-7B6D5F450E57}" type="presOf" srcId="{1EB46935-1CDE-4CE6-A87E-AD71361FAF0D}" destId="{95C71C78-D7C1-4BA9-8104-3462590E62DC}" srcOrd="1" destOrd="0" presId="urn:microsoft.com/office/officeart/2005/8/layout/vList4"/>
    <dgm:cxn modelId="{849F26EA-60FA-4E04-A564-CDEEF82FE594}" type="presParOf" srcId="{1DF6EBDD-C39B-44CD-885D-4110012D44E8}" destId="{A1698E7E-6F9A-4DE5-BB1E-037D6AF75A36}" srcOrd="0" destOrd="0" presId="urn:microsoft.com/office/officeart/2005/8/layout/vList4"/>
    <dgm:cxn modelId="{1BF8CA20-B651-4C5B-A618-B95B05F9CF5A}" type="presParOf" srcId="{A1698E7E-6F9A-4DE5-BB1E-037D6AF75A36}" destId="{583498A9-2A1F-4AE4-8206-375A782392A4}" srcOrd="0" destOrd="0" presId="urn:microsoft.com/office/officeart/2005/8/layout/vList4"/>
    <dgm:cxn modelId="{80D01037-BD76-441C-B436-125AAECB6190}" type="presParOf" srcId="{A1698E7E-6F9A-4DE5-BB1E-037D6AF75A36}" destId="{A37A40AF-05D2-4743-9B34-EFA4B06D98C3}" srcOrd="1" destOrd="0" presId="urn:microsoft.com/office/officeart/2005/8/layout/vList4"/>
    <dgm:cxn modelId="{AC49598D-C15B-43BC-B536-31A8275F22E9}" type="presParOf" srcId="{A1698E7E-6F9A-4DE5-BB1E-037D6AF75A36}" destId="{77B9650F-13B9-45DB-B008-C5D4A57ADE01}" srcOrd="2" destOrd="0" presId="urn:microsoft.com/office/officeart/2005/8/layout/vList4"/>
    <dgm:cxn modelId="{33E56DEF-0D6E-4C63-A56D-6D68F3262B41}" type="presParOf" srcId="{1DF6EBDD-C39B-44CD-885D-4110012D44E8}" destId="{35E4FD97-4E01-4EFB-8551-6A8DCD01CF1B}" srcOrd="1" destOrd="0" presId="urn:microsoft.com/office/officeart/2005/8/layout/vList4"/>
    <dgm:cxn modelId="{9BBDAC19-3D69-49B3-94C8-69DDBD5BE506}" type="presParOf" srcId="{1DF6EBDD-C39B-44CD-885D-4110012D44E8}" destId="{2FABE81A-5D45-436D-A232-51F778C3EC02}" srcOrd="2" destOrd="0" presId="urn:microsoft.com/office/officeart/2005/8/layout/vList4"/>
    <dgm:cxn modelId="{78C10589-A42C-40FA-A1E2-160C807B541D}" type="presParOf" srcId="{2FABE81A-5D45-436D-A232-51F778C3EC02}" destId="{1B4BCE8E-B416-41FD-963A-E54D498DA284}" srcOrd="0" destOrd="0" presId="urn:microsoft.com/office/officeart/2005/8/layout/vList4"/>
    <dgm:cxn modelId="{3428F5D7-52F8-4C5F-B77C-134D8129B014}" type="presParOf" srcId="{2FABE81A-5D45-436D-A232-51F778C3EC02}" destId="{8339C5B5-FD6D-4400-B267-314FE57987D2}" srcOrd="1" destOrd="0" presId="urn:microsoft.com/office/officeart/2005/8/layout/vList4"/>
    <dgm:cxn modelId="{21781D02-5084-40BA-9DF1-1A1D0C4CF8B4}" type="presParOf" srcId="{2FABE81A-5D45-436D-A232-51F778C3EC02}" destId="{95C71C78-D7C1-4BA9-8104-3462590E62DC}" srcOrd="2" destOrd="0" presId="urn:microsoft.com/office/officeart/2005/8/layout/vList4"/>
    <dgm:cxn modelId="{BA3AD90B-396A-4CB2-BD40-CA6F7813070B}" type="presParOf" srcId="{1DF6EBDD-C39B-44CD-885D-4110012D44E8}" destId="{9C981F09-F9F5-44F5-91D7-07DD477494E0}" srcOrd="3" destOrd="0" presId="urn:microsoft.com/office/officeart/2005/8/layout/vList4"/>
    <dgm:cxn modelId="{84BD0142-CB10-414D-AE1A-EDD5D1ADFFD7}" type="presParOf" srcId="{1DF6EBDD-C39B-44CD-885D-4110012D44E8}" destId="{0C4BE8E4-3F8B-48E1-8597-A45A84AC17EF}" srcOrd="4" destOrd="0" presId="urn:microsoft.com/office/officeart/2005/8/layout/vList4"/>
    <dgm:cxn modelId="{90EDEC3D-C43A-467E-A961-BB7328C039E4}" type="presParOf" srcId="{0C4BE8E4-3F8B-48E1-8597-A45A84AC17EF}" destId="{DF0BA324-B17B-4FF2-83C2-A5489805AB83}" srcOrd="0" destOrd="0" presId="urn:microsoft.com/office/officeart/2005/8/layout/vList4"/>
    <dgm:cxn modelId="{CA7B98DD-6F52-4424-B590-6CFB789FE40C}" type="presParOf" srcId="{0C4BE8E4-3F8B-48E1-8597-A45A84AC17EF}" destId="{9ACC6972-5B76-4904-98B5-DEC23DDB0C99}" srcOrd="1" destOrd="0" presId="urn:microsoft.com/office/officeart/2005/8/layout/vList4"/>
    <dgm:cxn modelId="{6B09EF35-4E01-4C1A-94AF-8C08846A5598}" type="presParOf" srcId="{0C4BE8E4-3F8B-48E1-8597-A45A84AC17EF}" destId="{5BBC7214-B358-4595-84A5-131D92767420}" srcOrd="2" destOrd="0" presId="urn:microsoft.com/office/officeart/2005/8/layout/vList4"/>
    <dgm:cxn modelId="{0F7E2C50-B7C2-4C68-9EF4-CBBE35602D30}" type="presParOf" srcId="{1DF6EBDD-C39B-44CD-885D-4110012D44E8}" destId="{68297ED1-5C5F-4339-8742-F9A23378E18D}" srcOrd="5" destOrd="0" presId="urn:microsoft.com/office/officeart/2005/8/layout/vList4"/>
    <dgm:cxn modelId="{B1C106AC-EC7B-47B1-AC4A-526B23A86A48}" type="presParOf" srcId="{1DF6EBDD-C39B-44CD-885D-4110012D44E8}" destId="{98D97520-1CAA-4FAE-B511-EA6416F22101}" srcOrd="6" destOrd="0" presId="urn:microsoft.com/office/officeart/2005/8/layout/vList4"/>
    <dgm:cxn modelId="{438FF18E-62AF-4677-9606-07E5F2464F84}" type="presParOf" srcId="{98D97520-1CAA-4FAE-B511-EA6416F22101}" destId="{A2C1EBC9-B576-4BB1-A68F-29A999721CDB}" srcOrd="0" destOrd="0" presId="urn:microsoft.com/office/officeart/2005/8/layout/vList4"/>
    <dgm:cxn modelId="{E0157439-9C8C-4D95-A9B7-6D37BBDD81D6}" type="presParOf" srcId="{98D97520-1CAA-4FAE-B511-EA6416F22101}" destId="{44A6B532-42D3-46B6-BE44-3C647D4E28D0}" srcOrd="1" destOrd="0" presId="urn:microsoft.com/office/officeart/2005/8/layout/vList4"/>
    <dgm:cxn modelId="{DC93FB29-688B-4094-B5E5-2DC109729F95}" type="presParOf" srcId="{98D97520-1CAA-4FAE-B511-EA6416F22101}" destId="{5D63D03C-8A50-471D-BCF5-C297B2C72C8D}" srcOrd="2" destOrd="0" presId="urn:microsoft.com/office/officeart/2005/8/layout/vList4"/>
    <dgm:cxn modelId="{ACCCC0A9-21FD-4989-B1D1-1367C83D182C}" type="presParOf" srcId="{1DF6EBDD-C39B-44CD-885D-4110012D44E8}" destId="{9E1083BC-76B2-4C6D-BE56-A67B5DDAFFAB}" srcOrd="7" destOrd="0" presId="urn:microsoft.com/office/officeart/2005/8/layout/vList4"/>
    <dgm:cxn modelId="{A1208FD3-588B-41C9-8847-8E44CDD35135}" type="presParOf" srcId="{1DF6EBDD-C39B-44CD-885D-4110012D44E8}" destId="{5BA49A80-F31D-469A-B985-1827FF09936B}" srcOrd="8" destOrd="0" presId="urn:microsoft.com/office/officeart/2005/8/layout/vList4"/>
    <dgm:cxn modelId="{040C9E82-D856-4A55-B50B-EBA7BA6EE8BE}" type="presParOf" srcId="{5BA49A80-F31D-469A-B985-1827FF09936B}" destId="{226A5C11-38BA-41ED-82C3-8915CCFB4691}" srcOrd="0" destOrd="0" presId="urn:microsoft.com/office/officeart/2005/8/layout/vList4"/>
    <dgm:cxn modelId="{37328CAB-29A4-4F38-8265-36425AA287C2}" type="presParOf" srcId="{5BA49A80-F31D-469A-B985-1827FF09936B}" destId="{85A3CB8A-51F1-4278-8A5B-17AE91921564}" srcOrd="1" destOrd="0" presId="urn:microsoft.com/office/officeart/2005/8/layout/vList4"/>
    <dgm:cxn modelId="{3F9A5F9B-7776-4F6A-B57B-4483DE9D1561}" type="presParOf" srcId="{5BA49A80-F31D-469A-B985-1827FF09936B}" destId="{A589AB4C-A310-41EE-82CA-91E8F63029E0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23C6DD6-4032-44E5-B0DF-FD59CA6520B1}" type="doc">
      <dgm:prSet loTypeId="urn:microsoft.com/office/officeart/2005/8/layout/vList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45E5EA78-2C02-4607-829D-C51D40459202}">
      <dgm:prSet phldrT="[Text]" custT="1"/>
      <dgm:spPr>
        <a:solidFill>
          <a:schemeClr val="accent1">
            <a:hueOff val="0"/>
            <a:satOff val="0"/>
            <a:lumOff val="0"/>
            <a:alpha val="10000"/>
          </a:schemeClr>
        </a:solidFill>
        <a:ln w="12700">
          <a:solidFill>
            <a:srgbClr val="00589C"/>
          </a:solidFill>
        </a:ln>
      </dgm:spPr>
      <dgm:t>
        <a:bodyPr/>
        <a:lstStyle/>
        <a:p>
          <a:r>
            <a:rPr lang="de-DE" sz="2000" b="1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Employees</a:t>
          </a:r>
          <a:r>
            <a:rPr lang="de-DE" sz="20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		     ~ 1,100</a:t>
          </a:r>
          <a:endParaRPr lang="de-DE" sz="2000" b="1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39D0C34-03C0-4696-92A1-0EBC9D6AF67B}" type="parTrans" cxnId="{E51FCDFA-0CC2-486B-BB68-6B8C9D81B5EF}">
      <dgm:prSet/>
      <dgm:spPr/>
      <dgm:t>
        <a:bodyPr/>
        <a:lstStyle/>
        <a:p>
          <a:endParaRPr lang="de-DE"/>
        </a:p>
      </dgm:t>
    </dgm:pt>
    <dgm:pt modelId="{219E8B61-321F-4134-B118-01CAC24DFB27}" type="sibTrans" cxnId="{E51FCDFA-0CC2-486B-BB68-6B8C9D81B5EF}">
      <dgm:prSet/>
      <dgm:spPr/>
      <dgm:t>
        <a:bodyPr/>
        <a:lstStyle/>
        <a:p>
          <a:endParaRPr lang="de-DE"/>
        </a:p>
      </dgm:t>
    </dgm:pt>
    <dgm:pt modelId="{7E72B5F8-99BA-40D9-A9CF-E7581A1DF569}">
      <dgm:prSet phldrT="[Text]" custT="1"/>
      <dgm:spPr>
        <a:solidFill>
          <a:schemeClr val="accent1">
            <a:hueOff val="0"/>
            <a:satOff val="0"/>
            <a:lumOff val="0"/>
            <a:alpha val="10000"/>
          </a:schemeClr>
        </a:solidFill>
        <a:ln w="12700">
          <a:solidFill>
            <a:srgbClr val="00589C"/>
          </a:solidFill>
        </a:ln>
      </dgm:spPr>
      <dgm:t>
        <a:bodyPr/>
        <a:lstStyle/>
        <a:p>
          <a:r>
            <a:rPr lang="de-DE" sz="1800" b="1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Scientists</a:t>
          </a:r>
          <a:r>
            <a:rPr lang="de-DE" sz="18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		                 300</a:t>
          </a:r>
        </a:p>
        <a:p>
          <a:r>
            <a:rPr lang="de-DE" sz="18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Postdocs</a:t>
          </a:r>
          <a:r>
            <a:rPr lang="de-DE" sz="18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			      89</a:t>
          </a:r>
        </a:p>
        <a:p>
          <a:r>
            <a:rPr lang="de-DE" sz="18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Professors	       		      25</a:t>
          </a:r>
        </a:p>
        <a:p>
          <a:r>
            <a:rPr lang="de-DE" sz="18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Joint </a:t>
          </a:r>
          <a:r>
            <a:rPr lang="de-DE" sz="18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appointments</a:t>
          </a:r>
          <a:r>
            <a:rPr lang="de-DE" sz="18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    		      19</a:t>
          </a:r>
          <a:endParaRPr lang="de-DE" sz="18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FF9DD5E-36B0-4EE8-93E6-53CE682786F8}" type="parTrans" cxnId="{73EEE885-137D-4BCE-930B-C024803632E3}">
      <dgm:prSet/>
      <dgm:spPr/>
      <dgm:t>
        <a:bodyPr/>
        <a:lstStyle/>
        <a:p>
          <a:endParaRPr lang="de-DE"/>
        </a:p>
      </dgm:t>
    </dgm:pt>
    <dgm:pt modelId="{E211BDDC-86DA-4779-B94B-4DCCE6B8506A}" type="sibTrans" cxnId="{73EEE885-137D-4BCE-930B-C024803632E3}">
      <dgm:prSet/>
      <dgm:spPr/>
      <dgm:t>
        <a:bodyPr/>
        <a:lstStyle/>
        <a:p>
          <a:endParaRPr lang="de-DE"/>
        </a:p>
      </dgm:t>
    </dgm:pt>
    <dgm:pt modelId="{416A5FFF-A901-46A0-9FAB-4D523A93D49E}">
      <dgm:prSet phldrT="[Text]" custT="1"/>
      <dgm:spPr>
        <a:solidFill>
          <a:schemeClr val="accent1">
            <a:hueOff val="0"/>
            <a:satOff val="0"/>
            <a:lumOff val="0"/>
            <a:alpha val="10000"/>
          </a:schemeClr>
        </a:solidFill>
        <a:ln w="12700">
          <a:solidFill>
            <a:srgbClr val="00589C"/>
          </a:solidFill>
        </a:ln>
      </dgm:spPr>
      <dgm:t>
        <a:bodyPr/>
        <a:lstStyle/>
        <a:p>
          <a:r>
            <a:rPr lang="de-DE" sz="20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Scientific Guests </a:t>
          </a:r>
          <a:r>
            <a:rPr lang="de-DE" sz="2000" b="1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from</a:t>
          </a:r>
          <a:r>
            <a:rPr lang="de-DE" sz="20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de-DE" sz="2000" b="1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more</a:t>
          </a:r>
          <a:r>
            <a:rPr lang="de-DE" sz="20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de-DE" sz="2000" b="1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than</a:t>
          </a:r>
          <a:r>
            <a:rPr lang="de-DE" sz="20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50 countries</a:t>
          </a:r>
          <a:endParaRPr lang="de-DE" sz="2000" b="1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9791D37-216A-441A-98F6-6434D5AF476C}" type="parTrans" cxnId="{30BCC285-4966-463C-AC2D-3137E7152F55}">
      <dgm:prSet/>
      <dgm:spPr/>
      <dgm:t>
        <a:bodyPr/>
        <a:lstStyle/>
        <a:p>
          <a:endParaRPr lang="de-DE"/>
        </a:p>
      </dgm:t>
    </dgm:pt>
    <dgm:pt modelId="{D6284559-7A01-4F40-BCD2-50E7C076603C}" type="sibTrans" cxnId="{30BCC285-4966-463C-AC2D-3137E7152F55}">
      <dgm:prSet/>
      <dgm:spPr/>
      <dgm:t>
        <a:bodyPr/>
        <a:lstStyle/>
        <a:p>
          <a:endParaRPr lang="de-DE"/>
        </a:p>
      </dgm:t>
    </dgm:pt>
    <dgm:pt modelId="{BF5449C3-0D65-411E-A5EB-65C4AB9B5DBC}">
      <dgm:prSet custT="1"/>
      <dgm:spPr>
        <a:solidFill>
          <a:schemeClr val="accent1">
            <a:hueOff val="0"/>
            <a:satOff val="0"/>
            <a:lumOff val="0"/>
            <a:alpha val="10000"/>
          </a:schemeClr>
        </a:solidFill>
        <a:ln w="12700">
          <a:solidFill>
            <a:srgbClr val="00589C"/>
          </a:solidFill>
        </a:ln>
      </dgm:spPr>
      <dgm:t>
        <a:bodyPr/>
        <a:lstStyle/>
        <a:p>
          <a:r>
            <a:rPr lang="de-DE" sz="2000" b="1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PhD</a:t>
          </a:r>
          <a:r>
            <a:rPr lang="de-DE" sz="20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de-DE" sz="2000" b="1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Students</a:t>
          </a:r>
          <a:r>
            <a:rPr lang="de-DE" sz="20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		           140</a:t>
          </a:r>
          <a:endParaRPr lang="de-DE" sz="2000" b="1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DBDFE16-7E3C-4708-B0D2-5423EB5D6929}" type="parTrans" cxnId="{F4A349DF-542C-48CD-8C91-9C9CA6C8E141}">
      <dgm:prSet/>
      <dgm:spPr/>
      <dgm:t>
        <a:bodyPr/>
        <a:lstStyle/>
        <a:p>
          <a:endParaRPr lang="de-DE"/>
        </a:p>
      </dgm:t>
    </dgm:pt>
    <dgm:pt modelId="{49EC521F-6F92-45F7-BDDE-C5854FA026F4}" type="sibTrans" cxnId="{F4A349DF-542C-48CD-8C91-9C9CA6C8E141}">
      <dgm:prSet/>
      <dgm:spPr/>
      <dgm:t>
        <a:bodyPr/>
        <a:lstStyle/>
        <a:p>
          <a:endParaRPr lang="de-DE"/>
        </a:p>
      </dgm:t>
    </dgm:pt>
    <dgm:pt modelId="{7D8EC5A0-4B31-4898-B38D-17574820411A}">
      <dgm:prSet custT="1"/>
      <dgm:spPr>
        <a:solidFill>
          <a:schemeClr val="accent1">
            <a:hueOff val="0"/>
            <a:satOff val="0"/>
            <a:lumOff val="0"/>
            <a:alpha val="10000"/>
          </a:schemeClr>
        </a:solidFill>
        <a:ln w="12700">
          <a:solidFill>
            <a:srgbClr val="00589C"/>
          </a:solidFill>
        </a:ln>
      </dgm:spPr>
      <dgm:t>
        <a:bodyPr/>
        <a:lstStyle/>
        <a:p>
          <a:r>
            <a:rPr lang="de-DE" sz="20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Engineers, </a:t>
          </a:r>
          <a:r>
            <a:rPr lang="de-DE" sz="2000" b="1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Technicians</a:t>
          </a:r>
          <a:r>
            <a:rPr lang="de-DE" sz="20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        200</a:t>
          </a:r>
          <a:endParaRPr lang="de-DE" sz="2000" b="1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82D8F57-AE92-495A-955E-A05B28C30322}" type="parTrans" cxnId="{E8FA16C1-A6B2-4E1B-BF2D-5EA50A256D9D}">
      <dgm:prSet/>
      <dgm:spPr/>
      <dgm:t>
        <a:bodyPr/>
        <a:lstStyle/>
        <a:p>
          <a:endParaRPr lang="de-DE"/>
        </a:p>
      </dgm:t>
    </dgm:pt>
    <dgm:pt modelId="{05D2981E-CABF-40C9-A27B-A1100C47B98B}" type="sibTrans" cxnId="{E8FA16C1-A6B2-4E1B-BF2D-5EA50A256D9D}">
      <dgm:prSet/>
      <dgm:spPr/>
      <dgm:t>
        <a:bodyPr/>
        <a:lstStyle/>
        <a:p>
          <a:endParaRPr lang="de-DE"/>
        </a:p>
      </dgm:t>
    </dgm:pt>
    <dgm:pt modelId="{2B5D86B3-6FB8-4F2F-BEC1-CFFDC1EF7880}" type="pres">
      <dgm:prSet presAssocID="{223C6DD6-4032-44E5-B0DF-FD59CA6520B1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de-DE"/>
        </a:p>
      </dgm:t>
    </dgm:pt>
    <dgm:pt modelId="{8C2D244A-DD5E-485D-8B83-161BB11F9FC6}" type="pres">
      <dgm:prSet presAssocID="{45E5EA78-2C02-4607-829D-C51D40459202}" presName="comp" presStyleCnt="0"/>
      <dgm:spPr/>
    </dgm:pt>
    <dgm:pt modelId="{B33671D1-C4AD-43A5-BAA6-B424594F069B}" type="pres">
      <dgm:prSet presAssocID="{45E5EA78-2C02-4607-829D-C51D40459202}" presName="box" presStyleLbl="node1" presStyleIdx="0" presStyleCnt="5" custLinFactNeighborX="-374" custLinFactNeighborY="-16103"/>
      <dgm:spPr/>
      <dgm:t>
        <a:bodyPr/>
        <a:lstStyle/>
        <a:p>
          <a:endParaRPr lang="de-DE"/>
        </a:p>
      </dgm:t>
    </dgm:pt>
    <dgm:pt modelId="{42ADDD7F-C009-47EE-9BF1-B5DF6C6F5690}" type="pres">
      <dgm:prSet presAssocID="{45E5EA78-2C02-4607-829D-C51D40459202}" presName="img" presStyleLbl="fgImgPlace1" presStyleIdx="0" presStyleCnt="5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000" b="-6000"/>
          </a:stretch>
        </a:blipFill>
      </dgm:spPr>
      <dgm:t>
        <a:bodyPr/>
        <a:lstStyle/>
        <a:p>
          <a:endParaRPr lang="de-DE"/>
        </a:p>
      </dgm:t>
    </dgm:pt>
    <dgm:pt modelId="{8A168978-6083-4961-BB7B-30C0F981C429}" type="pres">
      <dgm:prSet presAssocID="{45E5EA78-2C02-4607-829D-C51D40459202}" presName="text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30DD6A64-643A-493F-B85C-F179776A1829}" type="pres">
      <dgm:prSet presAssocID="{219E8B61-321F-4134-B118-01CAC24DFB27}" presName="spacer" presStyleCnt="0"/>
      <dgm:spPr/>
    </dgm:pt>
    <dgm:pt modelId="{C031EFB3-26CB-40C0-94CF-5EDD12DA4FB3}" type="pres">
      <dgm:prSet presAssocID="{7E72B5F8-99BA-40D9-A9CF-E7581A1DF569}" presName="comp" presStyleCnt="0"/>
      <dgm:spPr/>
    </dgm:pt>
    <dgm:pt modelId="{929FC3C6-47A0-4039-88AF-8ADD0E5D8245}" type="pres">
      <dgm:prSet presAssocID="{7E72B5F8-99BA-40D9-A9CF-E7581A1DF569}" presName="box" presStyleLbl="node1" presStyleIdx="1" presStyleCnt="5" custScaleY="156031"/>
      <dgm:spPr/>
      <dgm:t>
        <a:bodyPr/>
        <a:lstStyle/>
        <a:p>
          <a:endParaRPr lang="de-DE"/>
        </a:p>
      </dgm:t>
    </dgm:pt>
    <dgm:pt modelId="{E5F2CDF6-A1E7-4760-B346-0ACF2FF61F82}" type="pres">
      <dgm:prSet presAssocID="{7E72B5F8-99BA-40D9-A9CF-E7581A1DF569}" presName="img" presStyleLbl="fgImgPlace1" presStyleIdx="1" presStyleCnt="5" custScaleY="100095" custLinFactNeighborY="-1047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7000" b="-47000"/>
          </a:stretch>
        </a:blipFill>
      </dgm:spPr>
      <dgm:t>
        <a:bodyPr/>
        <a:lstStyle/>
        <a:p>
          <a:endParaRPr lang="de-DE"/>
        </a:p>
      </dgm:t>
    </dgm:pt>
    <dgm:pt modelId="{6A23A0B7-1BFA-477C-8D86-8630C7FB8D3B}" type="pres">
      <dgm:prSet presAssocID="{7E72B5F8-99BA-40D9-A9CF-E7581A1DF569}" presName="text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52E8BD4E-6342-45A9-82A3-81693EAFC656}" type="pres">
      <dgm:prSet presAssocID="{E211BDDC-86DA-4779-B94B-4DCCE6B8506A}" presName="spacer" presStyleCnt="0"/>
      <dgm:spPr/>
    </dgm:pt>
    <dgm:pt modelId="{43531A01-137E-489C-A017-14AC0390CF60}" type="pres">
      <dgm:prSet presAssocID="{BF5449C3-0D65-411E-A5EB-65C4AB9B5DBC}" presName="comp" presStyleCnt="0"/>
      <dgm:spPr/>
    </dgm:pt>
    <dgm:pt modelId="{876FC7C0-5F13-48C2-86A5-08D125D057EB}" type="pres">
      <dgm:prSet presAssocID="{BF5449C3-0D65-411E-A5EB-65C4AB9B5DBC}" presName="box" presStyleLbl="node1" presStyleIdx="2" presStyleCnt="5"/>
      <dgm:spPr/>
      <dgm:t>
        <a:bodyPr/>
        <a:lstStyle/>
        <a:p>
          <a:endParaRPr lang="de-DE"/>
        </a:p>
      </dgm:t>
    </dgm:pt>
    <dgm:pt modelId="{95A5F0CE-5E57-4A7A-8A05-67EB3B824D5B}" type="pres">
      <dgm:prSet presAssocID="{BF5449C3-0D65-411E-A5EB-65C4AB9B5DBC}" presName="img" presStyleLbl="fgImgPlace1" presStyleIdx="2" presStyleCnt="5" custScaleX="100099" custScaleY="100095" custLinFactNeighborX="14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" r="-1000"/>
          </a:stretch>
        </a:blipFill>
      </dgm:spPr>
      <dgm:t>
        <a:bodyPr/>
        <a:lstStyle/>
        <a:p>
          <a:endParaRPr lang="de-DE"/>
        </a:p>
      </dgm:t>
    </dgm:pt>
    <dgm:pt modelId="{5E089D40-5B51-4F0D-B8DF-00B6AA57A13F}" type="pres">
      <dgm:prSet presAssocID="{BF5449C3-0D65-411E-A5EB-65C4AB9B5DBC}" presName="text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AC11C5AA-ED3E-4E0A-BB93-49933547E94A}" type="pres">
      <dgm:prSet presAssocID="{49EC521F-6F92-45F7-BDDE-C5854FA026F4}" presName="spacer" presStyleCnt="0"/>
      <dgm:spPr/>
    </dgm:pt>
    <dgm:pt modelId="{BB5871AE-7790-4F7C-8595-6361337395F8}" type="pres">
      <dgm:prSet presAssocID="{7D8EC5A0-4B31-4898-B38D-17574820411A}" presName="comp" presStyleCnt="0"/>
      <dgm:spPr/>
    </dgm:pt>
    <dgm:pt modelId="{25D73B90-5185-4FC1-A748-09933DC15317}" type="pres">
      <dgm:prSet presAssocID="{7D8EC5A0-4B31-4898-B38D-17574820411A}" presName="box" presStyleLbl="node1" presStyleIdx="3" presStyleCnt="5" custLinFactNeighborX="4471" custLinFactNeighborY="-3"/>
      <dgm:spPr/>
      <dgm:t>
        <a:bodyPr/>
        <a:lstStyle/>
        <a:p>
          <a:endParaRPr lang="de-DE"/>
        </a:p>
      </dgm:t>
    </dgm:pt>
    <dgm:pt modelId="{761D6986-6919-44C2-A692-8DF0A41A12E6}" type="pres">
      <dgm:prSet presAssocID="{7D8EC5A0-4B31-4898-B38D-17574820411A}" presName="img" presStyleLbl="fgImgPlace1" presStyleIdx="3" presStyleCnt="5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000" b="-6000"/>
          </a:stretch>
        </a:blipFill>
      </dgm:spPr>
      <dgm:t>
        <a:bodyPr/>
        <a:lstStyle/>
        <a:p>
          <a:endParaRPr lang="de-DE"/>
        </a:p>
      </dgm:t>
    </dgm:pt>
    <dgm:pt modelId="{98CEEC26-89BC-4B3E-BF02-3FCB4CD43094}" type="pres">
      <dgm:prSet presAssocID="{7D8EC5A0-4B31-4898-B38D-17574820411A}" presName="text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6F4E0631-0322-4934-A815-35163C979E1C}" type="pres">
      <dgm:prSet presAssocID="{05D2981E-CABF-40C9-A27B-A1100C47B98B}" presName="spacer" presStyleCnt="0"/>
      <dgm:spPr/>
    </dgm:pt>
    <dgm:pt modelId="{93BB248F-F264-4542-81EE-9CC206E541C9}" type="pres">
      <dgm:prSet presAssocID="{416A5FFF-A901-46A0-9FAB-4D523A93D49E}" presName="comp" presStyleCnt="0"/>
      <dgm:spPr/>
    </dgm:pt>
    <dgm:pt modelId="{485EA19F-9425-4501-910A-7294D84A7D30}" type="pres">
      <dgm:prSet presAssocID="{416A5FFF-A901-46A0-9FAB-4D523A93D49E}" presName="box" presStyleLbl="node1" presStyleIdx="4" presStyleCnt="5" custLinFactNeighborX="442" custLinFactNeighborY="7470"/>
      <dgm:spPr/>
      <dgm:t>
        <a:bodyPr/>
        <a:lstStyle/>
        <a:p>
          <a:endParaRPr lang="de-DE"/>
        </a:p>
      </dgm:t>
    </dgm:pt>
    <dgm:pt modelId="{6E34D227-16AD-4A4A-8647-179DE7323B83}" type="pres">
      <dgm:prSet presAssocID="{416A5FFF-A901-46A0-9FAB-4D523A93D49E}" presName="img" presStyleLbl="fgImgPlace1" presStyleIdx="4" presStyleCnt="5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</dgm:spPr>
      <dgm:t>
        <a:bodyPr/>
        <a:lstStyle/>
        <a:p>
          <a:endParaRPr lang="de-DE"/>
        </a:p>
      </dgm:t>
    </dgm:pt>
    <dgm:pt modelId="{D4EB4ACC-B06A-4096-838C-B6298B330368}" type="pres">
      <dgm:prSet presAssocID="{416A5FFF-A901-46A0-9FAB-4D523A93D49E}" presName="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</dgm:ptLst>
  <dgm:cxnLst>
    <dgm:cxn modelId="{9FFE6176-658E-4E5A-9369-C1C4F753A7A8}" type="presOf" srcId="{416A5FFF-A901-46A0-9FAB-4D523A93D49E}" destId="{485EA19F-9425-4501-910A-7294D84A7D30}" srcOrd="0" destOrd="0" presId="urn:microsoft.com/office/officeart/2005/8/layout/vList4"/>
    <dgm:cxn modelId="{E51FCDFA-0CC2-486B-BB68-6B8C9D81B5EF}" srcId="{223C6DD6-4032-44E5-B0DF-FD59CA6520B1}" destId="{45E5EA78-2C02-4607-829D-C51D40459202}" srcOrd="0" destOrd="0" parTransId="{739D0C34-03C0-4696-92A1-0EBC9D6AF67B}" sibTransId="{219E8B61-321F-4134-B118-01CAC24DFB27}"/>
    <dgm:cxn modelId="{D672DB3B-F6E9-4B00-962F-AD758C1F4098}" type="presOf" srcId="{7D8EC5A0-4B31-4898-B38D-17574820411A}" destId="{98CEEC26-89BC-4B3E-BF02-3FCB4CD43094}" srcOrd="1" destOrd="0" presId="urn:microsoft.com/office/officeart/2005/8/layout/vList4"/>
    <dgm:cxn modelId="{E8FA16C1-A6B2-4E1B-BF2D-5EA50A256D9D}" srcId="{223C6DD6-4032-44E5-B0DF-FD59CA6520B1}" destId="{7D8EC5A0-4B31-4898-B38D-17574820411A}" srcOrd="3" destOrd="0" parTransId="{882D8F57-AE92-495A-955E-A05B28C30322}" sibTransId="{05D2981E-CABF-40C9-A27B-A1100C47B98B}"/>
    <dgm:cxn modelId="{623604FB-F6FF-4D2F-BD88-EC73517B56BC}" type="presOf" srcId="{7E72B5F8-99BA-40D9-A9CF-E7581A1DF569}" destId="{6A23A0B7-1BFA-477C-8D86-8630C7FB8D3B}" srcOrd="1" destOrd="0" presId="urn:microsoft.com/office/officeart/2005/8/layout/vList4"/>
    <dgm:cxn modelId="{73EEE885-137D-4BCE-930B-C024803632E3}" srcId="{223C6DD6-4032-44E5-B0DF-FD59CA6520B1}" destId="{7E72B5F8-99BA-40D9-A9CF-E7581A1DF569}" srcOrd="1" destOrd="0" parTransId="{9FF9DD5E-36B0-4EE8-93E6-53CE682786F8}" sibTransId="{E211BDDC-86DA-4779-B94B-4DCCE6B8506A}"/>
    <dgm:cxn modelId="{46D04691-C0D7-4F52-9662-4EEDEF6244E9}" type="presOf" srcId="{45E5EA78-2C02-4607-829D-C51D40459202}" destId="{8A168978-6083-4961-BB7B-30C0F981C429}" srcOrd="1" destOrd="0" presId="urn:microsoft.com/office/officeart/2005/8/layout/vList4"/>
    <dgm:cxn modelId="{26AADCD1-42F1-4674-9D5A-C71DBB052D7A}" type="presOf" srcId="{45E5EA78-2C02-4607-829D-C51D40459202}" destId="{B33671D1-C4AD-43A5-BAA6-B424594F069B}" srcOrd="0" destOrd="0" presId="urn:microsoft.com/office/officeart/2005/8/layout/vList4"/>
    <dgm:cxn modelId="{AEFEE77B-C9CB-421A-A73B-E656F92F8C1B}" type="presOf" srcId="{416A5FFF-A901-46A0-9FAB-4D523A93D49E}" destId="{D4EB4ACC-B06A-4096-838C-B6298B330368}" srcOrd="1" destOrd="0" presId="urn:microsoft.com/office/officeart/2005/8/layout/vList4"/>
    <dgm:cxn modelId="{30BCC285-4966-463C-AC2D-3137E7152F55}" srcId="{223C6DD6-4032-44E5-B0DF-FD59CA6520B1}" destId="{416A5FFF-A901-46A0-9FAB-4D523A93D49E}" srcOrd="4" destOrd="0" parTransId="{E9791D37-216A-441A-98F6-6434D5AF476C}" sibTransId="{D6284559-7A01-4F40-BCD2-50E7C076603C}"/>
    <dgm:cxn modelId="{F4A349DF-542C-48CD-8C91-9C9CA6C8E141}" srcId="{223C6DD6-4032-44E5-B0DF-FD59CA6520B1}" destId="{BF5449C3-0D65-411E-A5EB-65C4AB9B5DBC}" srcOrd="2" destOrd="0" parTransId="{6DBDFE16-7E3C-4708-B0D2-5423EB5D6929}" sibTransId="{49EC521F-6F92-45F7-BDDE-C5854FA026F4}"/>
    <dgm:cxn modelId="{543ADCEB-3AA2-49C9-8AF1-131DC5FEDF29}" type="presOf" srcId="{7E72B5F8-99BA-40D9-A9CF-E7581A1DF569}" destId="{929FC3C6-47A0-4039-88AF-8ADD0E5D8245}" srcOrd="0" destOrd="0" presId="urn:microsoft.com/office/officeart/2005/8/layout/vList4"/>
    <dgm:cxn modelId="{3F8E53CF-8B9B-4EB8-99A9-1422CDB46F51}" type="presOf" srcId="{BF5449C3-0D65-411E-A5EB-65C4AB9B5DBC}" destId="{876FC7C0-5F13-48C2-86A5-08D125D057EB}" srcOrd="0" destOrd="0" presId="urn:microsoft.com/office/officeart/2005/8/layout/vList4"/>
    <dgm:cxn modelId="{8A4E71AA-69B5-4A89-B391-CC1735A8B29E}" type="presOf" srcId="{223C6DD6-4032-44E5-B0DF-FD59CA6520B1}" destId="{2B5D86B3-6FB8-4F2F-BEC1-CFFDC1EF7880}" srcOrd="0" destOrd="0" presId="urn:microsoft.com/office/officeart/2005/8/layout/vList4"/>
    <dgm:cxn modelId="{112B8382-0D71-438A-A202-B4C4881E9639}" type="presOf" srcId="{BF5449C3-0D65-411E-A5EB-65C4AB9B5DBC}" destId="{5E089D40-5B51-4F0D-B8DF-00B6AA57A13F}" srcOrd="1" destOrd="0" presId="urn:microsoft.com/office/officeart/2005/8/layout/vList4"/>
    <dgm:cxn modelId="{F4E887D4-C69A-4CC6-8853-5230B7244856}" type="presOf" srcId="{7D8EC5A0-4B31-4898-B38D-17574820411A}" destId="{25D73B90-5185-4FC1-A748-09933DC15317}" srcOrd="0" destOrd="0" presId="urn:microsoft.com/office/officeart/2005/8/layout/vList4"/>
    <dgm:cxn modelId="{33BB652A-B009-43D7-BEA2-C9C7B97878C1}" type="presParOf" srcId="{2B5D86B3-6FB8-4F2F-BEC1-CFFDC1EF7880}" destId="{8C2D244A-DD5E-485D-8B83-161BB11F9FC6}" srcOrd="0" destOrd="0" presId="urn:microsoft.com/office/officeart/2005/8/layout/vList4"/>
    <dgm:cxn modelId="{AAF18558-8CE5-4452-96E7-371C780C82F6}" type="presParOf" srcId="{8C2D244A-DD5E-485D-8B83-161BB11F9FC6}" destId="{B33671D1-C4AD-43A5-BAA6-B424594F069B}" srcOrd="0" destOrd="0" presId="urn:microsoft.com/office/officeart/2005/8/layout/vList4"/>
    <dgm:cxn modelId="{70BF69AC-768E-4CA0-9D68-3AEBAAB88A3D}" type="presParOf" srcId="{8C2D244A-DD5E-485D-8B83-161BB11F9FC6}" destId="{42ADDD7F-C009-47EE-9BF1-B5DF6C6F5690}" srcOrd="1" destOrd="0" presId="urn:microsoft.com/office/officeart/2005/8/layout/vList4"/>
    <dgm:cxn modelId="{3A6DEDDF-E1D8-49B4-A36E-1EDAB4AD8E15}" type="presParOf" srcId="{8C2D244A-DD5E-485D-8B83-161BB11F9FC6}" destId="{8A168978-6083-4961-BB7B-30C0F981C429}" srcOrd="2" destOrd="0" presId="urn:microsoft.com/office/officeart/2005/8/layout/vList4"/>
    <dgm:cxn modelId="{93D7CDEB-680E-4823-9DEB-0D486801F850}" type="presParOf" srcId="{2B5D86B3-6FB8-4F2F-BEC1-CFFDC1EF7880}" destId="{30DD6A64-643A-493F-B85C-F179776A1829}" srcOrd="1" destOrd="0" presId="urn:microsoft.com/office/officeart/2005/8/layout/vList4"/>
    <dgm:cxn modelId="{7CE9A527-48A7-4202-A5B6-DCD6DC3AEACB}" type="presParOf" srcId="{2B5D86B3-6FB8-4F2F-BEC1-CFFDC1EF7880}" destId="{C031EFB3-26CB-40C0-94CF-5EDD12DA4FB3}" srcOrd="2" destOrd="0" presId="urn:microsoft.com/office/officeart/2005/8/layout/vList4"/>
    <dgm:cxn modelId="{1E80C074-DF9C-46CB-951B-761A92F92F2F}" type="presParOf" srcId="{C031EFB3-26CB-40C0-94CF-5EDD12DA4FB3}" destId="{929FC3C6-47A0-4039-88AF-8ADD0E5D8245}" srcOrd="0" destOrd="0" presId="urn:microsoft.com/office/officeart/2005/8/layout/vList4"/>
    <dgm:cxn modelId="{AAE34EFB-AB02-4A28-99F6-F461FF0F90EE}" type="presParOf" srcId="{C031EFB3-26CB-40C0-94CF-5EDD12DA4FB3}" destId="{E5F2CDF6-A1E7-4760-B346-0ACF2FF61F82}" srcOrd="1" destOrd="0" presId="urn:microsoft.com/office/officeart/2005/8/layout/vList4"/>
    <dgm:cxn modelId="{3F652491-58D1-4D2B-9EFC-38E9830231B2}" type="presParOf" srcId="{C031EFB3-26CB-40C0-94CF-5EDD12DA4FB3}" destId="{6A23A0B7-1BFA-477C-8D86-8630C7FB8D3B}" srcOrd="2" destOrd="0" presId="urn:microsoft.com/office/officeart/2005/8/layout/vList4"/>
    <dgm:cxn modelId="{B80AE6E7-0EF3-4818-B594-B9238693B820}" type="presParOf" srcId="{2B5D86B3-6FB8-4F2F-BEC1-CFFDC1EF7880}" destId="{52E8BD4E-6342-45A9-82A3-81693EAFC656}" srcOrd="3" destOrd="0" presId="urn:microsoft.com/office/officeart/2005/8/layout/vList4"/>
    <dgm:cxn modelId="{262634A3-2BFA-466C-88BC-61E4CF11D353}" type="presParOf" srcId="{2B5D86B3-6FB8-4F2F-BEC1-CFFDC1EF7880}" destId="{43531A01-137E-489C-A017-14AC0390CF60}" srcOrd="4" destOrd="0" presId="urn:microsoft.com/office/officeart/2005/8/layout/vList4"/>
    <dgm:cxn modelId="{8D6840DA-F66F-46F5-B7EA-44F05C192E6B}" type="presParOf" srcId="{43531A01-137E-489C-A017-14AC0390CF60}" destId="{876FC7C0-5F13-48C2-86A5-08D125D057EB}" srcOrd="0" destOrd="0" presId="urn:microsoft.com/office/officeart/2005/8/layout/vList4"/>
    <dgm:cxn modelId="{26A39D4A-9443-4319-B608-136A0BB48B00}" type="presParOf" srcId="{43531A01-137E-489C-A017-14AC0390CF60}" destId="{95A5F0CE-5E57-4A7A-8A05-67EB3B824D5B}" srcOrd="1" destOrd="0" presId="urn:microsoft.com/office/officeart/2005/8/layout/vList4"/>
    <dgm:cxn modelId="{372BE16C-5626-49A2-A71B-5812AC8A4D9A}" type="presParOf" srcId="{43531A01-137E-489C-A017-14AC0390CF60}" destId="{5E089D40-5B51-4F0D-B8DF-00B6AA57A13F}" srcOrd="2" destOrd="0" presId="urn:microsoft.com/office/officeart/2005/8/layout/vList4"/>
    <dgm:cxn modelId="{383C3D5A-3995-4E85-819F-FC225859DA2D}" type="presParOf" srcId="{2B5D86B3-6FB8-4F2F-BEC1-CFFDC1EF7880}" destId="{AC11C5AA-ED3E-4E0A-BB93-49933547E94A}" srcOrd="5" destOrd="0" presId="urn:microsoft.com/office/officeart/2005/8/layout/vList4"/>
    <dgm:cxn modelId="{5F9C2E03-11AC-4F9A-9712-43405B534869}" type="presParOf" srcId="{2B5D86B3-6FB8-4F2F-BEC1-CFFDC1EF7880}" destId="{BB5871AE-7790-4F7C-8595-6361337395F8}" srcOrd="6" destOrd="0" presId="urn:microsoft.com/office/officeart/2005/8/layout/vList4"/>
    <dgm:cxn modelId="{BA32E78E-F353-4D45-80D2-D1DBA42D05E1}" type="presParOf" srcId="{BB5871AE-7790-4F7C-8595-6361337395F8}" destId="{25D73B90-5185-4FC1-A748-09933DC15317}" srcOrd="0" destOrd="0" presId="urn:microsoft.com/office/officeart/2005/8/layout/vList4"/>
    <dgm:cxn modelId="{2F5A059B-D4DF-41F1-9EBF-B924852EA55E}" type="presParOf" srcId="{BB5871AE-7790-4F7C-8595-6361337395F8}" destId="{761D6986-6919-44C2-A692-8DF0A41A12E6}" srcOrd="1" destOrd="0" presId="urn:microsoft.com/office/officeart/2005/8/layout/vList4"/>
    <dgm:cxn modelId="{9E8FA1D7-AC90-4029-9466-CC517D16FA44}" type="presParOf" srcId="{BB5871AE-7790-4F7C-8595-6361337395F8}" destId="{98CEEC26-89BC-4B3E-BF02-3FCB4CD43094}" srcOrd="2" destOrd="0" presId="urn:microsoft.com/office/officeart/2005/8/layout/vList4"/>
    <dgm:cxn modelId="{7258E963-F0AE-4E50-A0B2-CD197769DE34}" type="presParOf" srcId="{2B5D86B3-6FB8-4F2F-BEC1-CFFDC1EF7880}" destId="{6F4E0631-0322-4934-A815-35163C979E1C}" srcOrd="7" destOrd="0" presId="urn:microsoft.com/office/officeart/2005/8/layout/vList4"/>
    <dgm:cxn modelId="{7142A1D5-EA4E-496E-A6B3-050F137580A0}" type="presParOf" srcId="{2B5D86B3-6FB8-4F2F-BEC1-CFFDC1EF7880}" destId="{93BB248F-F264-4542-81EE-9CC206E541C9}" srcOrd="8" destOrd="0" presId="urn:microsoft.com/office/officeart/2005/8/layout/vList4"/>
    <dgm:cxn modelId="{C554D2BC-7E62-4999-80D9-FF4495D324C9}" type="presParOf" srcId="{93BB248F-F264-4542-81EE-9CC206E541C9}" destId="{485EA19F-9425-4501-910A-7294D84A7D30}" srcOrd="0" destOrd="0" presId="urn:microsoft.com/office/officeart/2005/8/layout/vList4"/>
    <dgm:cxn modelId="{785A041F-CB2C-4125-AEDE-B243655220C8}" type="presParOf" srcId="{93BB248F-F264-4542-81EE-9CC206E541C9}" destId="{6E34D227-16AD-4A4A-8647-179DE7323B83}" srcOrd="1" destOrd="0" presId="urn:microsoft.com/office/officeart/2005/8/layout/vList4"/>
    <dgm:cxn modelId="{B3EF8C5D-DFE3-42EB-BA3E-482DE36091FB}" type="presParOf" srcId="{93BB248F-F264-4542-81EE-9CC206E541C9}" destId="{D4EB4ACC-B06A-4096-838C-B6298B330368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83498A9-2A1F-4AE4-8206-375A782392A4}">
      <dsp:nvSpPr>
        <dsp:cNvPr id="0" name=""/>
        <dsp:cNvSpPr/>
      </dsp:nvSpPr>
      <dsp:spPr>
        <a:xfrm>
          <a:off x="0" y="0"/>
          <a:ext cx="5479199" cy="936226"/>
        </a:xfrm>
        <a:prstGeom prst="roundRect">
          <a:avLst>
            <a:gd name="adj" fmla="val 10000"/>
          </a:avLst>
        </a:prstGeom>
        <a:solidFill>
          <a:schemeClr val="accent1">
            <a:alpha val="10000"/>
          </a:schemeClr>
        </a:solidFill>
        <a:ln w="12700" cap="flat" cmpd="sng" algn="ctr">
          <a:solidFill>
            <a:srgbClr val="00589C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2000" b="1" kern="12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Established</a:t>
          </a:r>
          <a:r>
            <a:rPr lang="de-DE" sz="2000" b="1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	    	            1992</a:t>
          </a:r>
          <a:endParaRPr lang="de-DE" sz="2000" b="1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189462" y="0"/>
        <a:ext cx="4289737" cy="936226"/>
      </dsp:txXfrm>
    </dsp:sp>
    <dsp:sp modelId="{A37A40AF-05D2-4743-9B34-EFA4B06D98C3}">
      <dsp:nvSpPr>
        <dsp:cNvPr id="0" name=""/>
        <dsp:cNvSpPr/>
      </dsp:nvSpPr>
      <dsp:spPr>
        <a:xfrm>
          <a:off x="85294" y="216114"/>
          <a:ext cx="1095840" cy="503996"/>
        </a:xfrm>
        <a:prstGeom prst="roundRect">
          <a:avLst>
            <a:gd name="adj" fmla="val 1000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B4BCE8E-B416-41FD-963A-E54D498DA284}">
      <dsp:nvSpPr>
        <dsp:cNvPr id="0" name=""/>
        <dsp:cNvSpPr/>
      </dsp:nvSpPr>
      <dsp:spPr>
        <a:xfrm>
          <a:off x="0" y="1029848"/>
          <a:ext cx="5479199" cy="936226"/>
        </a:xfrm>
        <a:prstGeom prst="roundRect">
          <a:avLst>
            <a:gd name="adj" fmla="val 10000"/>
          </a:avLst>
        </a:prstGeom>
        <a:solidFill>
          <a:schemeClr val="accent1">
            <a:alpha val="10000"/>
          </a:schemeClr>
        </a:solidFill>
        <a:ln w="12700" cap="flat" cmpd="sng" algn="ctr">
          <a:solidFill>
            <a:srgbClr val="00589C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2000" b="1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Member of Helmholtz Association                			             2011</a:t>
          </a:r>
          <a:endParaRPr lang="de-DE" sz="2000" b="1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189462" y="1029848"/>
        <a:ext cx="4289737" cy="936226"/>
      </dsp:txXfrm>
    </dsp:sp>
    <dsp:sp modelId="{8339C5B5-FD6D-4400-B267-314FE57987D2}">
      <dsp:nvSpPr>
        <dsp:cNvPr id="0" name=""/>
        <dsp:cNvSpPr/>
      </dsp:nvSpPr>
      <dsp:spPr>
        <a:xfrm>
          <a:off x="93622" y="1123471"/>
          <a:ext cx="1095840" cy="748980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" r="-1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F0BA324-B17B-4FF2-83C2-A5489805AB83}">
      <dsp:nvSpPr>
        <dsp:cNvPr id="0" name=""/>
        <dsp:cNvSpPr/>
      </dsp:nvSpPr>
      <dsp:spPr>
        <a:xfrm>
          <a:off x="0" y="2059697"/>
          <a:ext cx="5479199" cy="93622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 val="10000"/>
          </a:schemeClr>
        </a:solidFill>
        <a:ln w="12700" cap="flat" cmpd="sng" algn="ctr">
          <a:solidFill>
            <a:srgbClr val="00589C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2000" b="1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Base Budget               99,6 Mio. €/y</a:t>
          </a:r>
          <a:endParaRPr lang="de-DE" sz="2000" b="1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189462" y="2059697"/>
        <a:ext cx="4289737" cy="936226"/>
      </dsp:txXfrm>
    </dsp:sp>
    <dsp:sp modelId="{9ACC6972-5B76-4904-98B5-DEC23DDB0C99}">
      <dsp:nvSpPr>
        <dsp:cNvPr id="0" name=""/>
        <dsp:cNvSpPr/>
      </dsp:nvSpPr>
      <dsp:spPr>
        <a:xfrm>
          <a:off x="93622" y="2153320"/>
          <a:ext cx="1095840" cy="748980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2000" b="-12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2C1EBC9-B576-4BB1-A68F-29A999721CDB}">
      <dsp:nvSpPr>
        <dsp:cNvPr id="0" name=""/>
        <dsp:cNvSpPr/>
      </dsp:nvSpPr>
      <dsp:spPr>
        <a:xfrm>
          <a:off x="0" y="3089546"/>
          <a:ext cx="5479199" cy="93622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 val="10000"/>
          </a:schemeClr>
        </a:solidFill>
        <a:ln w="12700" cap="flat" cmpd="sng" algn="ctr">
          <a:solidFill>
            <a:srgbClr val="00589C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2000" b="1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8 Institutes</a:t>
          </a:r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2000" b="1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8 Young Investigator Groups</a:t>
          </a:r>
          <a:endParaRPr lang="de-DE" sz="2000" b="1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189462" y="3089546"/>
        <a:ext cx="4289737" cy="936226"/>
      </dsp:txXfrm>
    </dsp:sp>
    <dsp:sp modelId="{44A6B532-42D3-46B6-BE44-3C647D4E28D0}">
      <dsp:nvSpPr>
        <dsp:cNvPr id="0" name=""/>
        <dsp:cNvSpPr/>
      </dsp:nvSpPr>
      <dsp:spPr>
        <a:xfrm>
          <a:off x="93622" y="3183169"/>
          <a:ext cx="1095840" cy="748980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26A5C11-38BA-41ED-82C3-8915CCFB4691}">
      <dsp:nvSpPr>
        <dsp:cNvPr id="0" name=""/>
        <dsp:cNvSpPr/>
      </dsp:nvSpPr>
      <dsp:spPr>
        <a:xfrm>
          <a:off x="0" y="4119395"/>
          <a:ext cx="5479199" cy="93622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 val="10000"/>
          </a:schemeClr>
        </a:solidFill>
        <a:ln w="12700" cap="flat" cmpd="sng" algn="ctr">
          <a:solidFill>
            <a:srgbClr val="00589C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2000" b="1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DRESDEN</a:t>
          </a:r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2000" b="1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Grenoble, Freiberg, Leipzig</a:t>
          </a:r>
          <a:endParaRPr lang="de-DE" sz="2000" b="1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189462" y="4119395"/>
        <a:ext cx="4289737" cy="936226"/>
      </dsp:txXfrm>
    </dsp:sp>
    <dsp:sp modelId="{85A3CB8A-51F1-4278-8A5B-17AE91921564}">
      <dsp:nvSpPr>
        <dsp:cNvPr id="0" name=""/>
        <dsp:cNvSpPr/>
      </dsp:nvSpPr>
      <dsp:spPr>
        <a:xfrm>
          <a:off x="93622" y="4213018"/>
          <a:ext cx="1095840" cy="748980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33671D1-C4AD-43A5-BAA6-B424594F069B}">
      <dsp:nvSpPr>
        <dsp:cNvPr id="0" name=""/>
        <dsp:cNvSpPr/>
      </dsp:nvSpPr>
      <dsp:spPr>
        <a:xfrm>
          <a:off x="0" y="0"/>
          <a:ext cx="5214843" cy="86767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 val="10000"/>
          </a:schemeClr>
        </a:solidFill>
        <a:ln w="12700" cap="flat" cmpd="sng" algn="ctr">
          <a:solidFill>
            <a:srgbClr val="00589C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2000" b="1" kern="12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Employees</a:t>
          </a:r>
          <a:r>
            <a:rPr lang="de-DE" sz="2000" b="1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		     ~ 1,100</a:t>
          </a:r>
          <a:endParaRPr lang="de-DE" sz="2000" b="1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129735" y="0"/>
        <a:ext cx="4085107" cy="867672"/>
      </dsp:txXfrm>
    </dsp:sp>
    <dsp:sp modelId="{42ADDD7F-C009-47EE-9BF1-B5DF6C6F5690}">
      <dsp:nvSpPr>
        <dsp:cNvPr id="0" name=""/>
        <dsp:cNvSpPr/>
      </dsp:nvSpPr>
      <dsp:spPr>
        <a:xfrm>
          <a:off x="86767" y="86767"/>
          <a:ext cx="1042968" cy="694138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000" b="-6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29FC3C6-47A0-4039-88AF-8ADD0E5D8245}">
      <dsp:nvSpPr>
        <dsp:cNvPr id="0" name=""/>
        <dsp:cNvSpPr/>
      </dsp:nvSpPr>
      <dsp:spPr>
        <a:xfrm>
          <a:off x="0" y="954440"/>
          <a:ext cx="5214843" cy="135383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 val="10000"/>
          </a:schemeClr>
        </a:solidFill>
        <a:ln w="12700" cap="flat" cmpd="sng" algn="ctr">
          <a:solidFill>
            <a:srgbClr val="00589C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800" b="1" kern="12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Scientists</a:t>
          </a:r>
          <a:r>
            <a:rPr lang="de-DE" sz="1800" b="1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		                 300</a:t>
          </a:r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800" kern="12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Postdocs</a:t>
          </a:r>
          <a:r>
            <a:rPr lang="de-DE" sz="1800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			      89</a:t>
          </a:r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800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Professors	       		      25</a:t>
          </a:r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800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Joint </a:t>
          </a:r>
          <a:r>
            <a:rPr lang="de-DE" sz="1800" kern="12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appointments</a:t>
          </a:r>
          <a:r>
            <a:rPr lang="de-DE" sz="1800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    		      19</a:t>
          </a:r>
          <a:endParaRPr lang="de-DE" sz="1800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129735" y="954440"/>
        <a:ext cx="4085107" cy="1353838"/>
      </dsp:txXfrm>
    </dsp:sp>
    <dsp:sp modelId="{E5F2CDF6-A1E7-4760-B346-0ACF2FF61F82}">
      <dsp:nvSpPr>
        <dsp:cNvPr id="0" name=""/>
        <dsp:cNvSpPr/>
      </dsp:nvSpPr>
      <dsp:spPr>
        <a:xfrm>
          <a:off x="86767" y="1276693"/>
          <a:ext cx="1042968" cy="694797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7000" b="-47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76FC7C0-5F13-48C2-86A5-08D125D057EB}">
      <dsp:nvSpPr>
        <dsp:cNvPr id="0" name=""/>
        <dsp:cNvSpPr/>
      </dsp:nvSpPr>
      <dsp:spPr>
        <a:xfrm>
          <a:off x="0" y="2395046"/>
          <a:ext cx="5214843" cy="86767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 val="10000"/>
          </a:schemeClr>
        </a:solidFill>
        <a:ln w="12700" cap="flat" cmpd="sng" algn="ctr">
          <a:solidFill>
            <a:srgbClr val="00589C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2000" b="1" kern="12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PhD</a:t>
          </a:r>
          <a:r>
            <a:rPr lang="de-DE" sz="2000" b="1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de-DE" sz="2000" b="1" kern="12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Students</a:t>
          </a:r>
          <a:r>
            <a:rPr lang="de-DE" sz="2000" b="1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		           140</a:t>
          </a:r>
          <a:endParaRPr lang="de-DE" sz="2000" b="1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129735" y="2395046"/>
        <a:ext cx="4085107" cy="867672"/>
      </dsp:txXfrm>
    </dsp:sp>
    <dsp:sp modelId="{95A5F0CE-5E57-4A7A-8A05-67EB3B824D5B}">
      <dsp:nvSpPr>
        <dsp:cNvPr id="0" name=""/>
        <dsp:cNvSpPr/>
      </dsp:nvSpPr>
      <dsp:spPr>
        <a:xfrm>
          <a:off x="86397" y="2481483"/>
          <a:ext cx="1044001" cy="694797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" r="-1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5D73B90-5185-4FC1-A748-09933DC15317}">
      <dsp:nvSpPr>
        <dsp:cNvPr id="0" name=""/>
        <dsp:cNvSpPr/>
      </dsp:nvSpPr>
      <dsp:spPr>
        <a:xfrm>
          <a:off x="0" y="3349460"/>
          <a:ext cx="5214843" cy="86767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 val="10000"/>
          </a:schemeClr>
        </a:solidFill>
        <a:ln w="12700" cap="flat" cmpd="sng" algn="ctr">
          <a:solidFill>
            <a:srgbClr val="00589C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2000" b="1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Engineers, </a:t>
          </a:r>
          <a:r>
            <a:rPr lang="de-DE" sz="2000" b="1" kern="12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Technicians</a:t>
          </a:r>
          <a:r>
            <a:rPr lang="de-DE" sz="2000" b="1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        200</a:t>
          </a:r>
          <a:endParaRPr lang="de-DE" sz="2000" b="1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129735" y="3349460"/>
        <a:ext cx="4085107" cy="867672"/>
      </dsp:txXfrm>
    </dsp:sp>
    <dsp:sp modelId="{761D6986-6919-44C2-A692-8DF0A41A12E6}">
      <dsp:nvSpPr>
        <dsp:cNvPr id="0" name=""/>
        <dsp:cNvSpPr/>
      </dsp:nvSpPr>
      <dsp:spPr>
        <a:xfrm>
          <a:off x="86767" y="3436253"/>
          <a:ext cx="1042968" cy="694138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000" b="-6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85EA19F-9425-4501-910A-7294D84A7D30}">
      <dsp:nvSpPr>
        <dsp:cNvPr id="0" name=""/>
        <dsp:cNvSpPr/>
      </dsp:nvSpPr>
      <dsp:spPr>
        <a:xfrm>
          <a:off x="0" y="4305527"/>
          <a:ext cx="5214843" cy="86767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 val="10000"/>
          </a:schemeClr>
        </a:solidFill>
        <a:ln w="12700" cap="flat" cmpd="sng" algn="ctr">
          <a:solidFill>
            <a:srgbClr val="00589C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2000" b="1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Scientific Guests </a:t>
          </a:r>
          <a:r>
            <a:rPr lang="de-DE" sz="2000" b="1" kern="12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from</a:t>
          </a:r>
          <a:r>
            <a:rPr lang="de-DE" sz="2000" b="1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de-DE" sz="2000" b="1" kern="12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more</a:t>
          </a:r>
          <a:r>
            <a:rPr lang="de-DE" sz="2000" b="1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de-DE" sz="2000" b="1" kern="12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than</a:t>
          </a:r>
          <a:r>
            <a:rPr lang="de-DE" sz="2000" b="1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50 countries</a:t>
          </a:r>
          <a:endParaRPr lang="de-DE" sz="2000" b="1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129735" y="4305527"/>
        <a:ext cx="4085107" cy="867672"/>
      </dsp:txXfrm>
    </dsp:sp>
    <dsp:sp modelId="{6E34D227-16AD-4A4A-8647-179DE7323B83}">
      <dsp:nvSpPr>
        <dsp:cNvPr id="0" name=""/>
        <dsp:cNvSpPr/>
      </dsp:nvSpPr>
      <dsp:spPr>
        <a:xfrm>
          <a:off x="86767" y="4390694"/>
          <a:ext cx="1042968" cy="694138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8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5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28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48645" y="0"/>
            <a:ext cx="294428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9D0CFE-8F37-4B90-B734-F66CA2096338}" type="datetimeFigureOut">
              <a:rPr lang="de-DE" smtClean="0"/>
              <a:t>10.10.2016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408981"/>
            <a:ext cx="294428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48645" y="9408981"/>
            <a:ext cx="294428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195614-69FA-48EF-9F89-D15E54197AD6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9769142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28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48645" y="0"/>
            <a:ext cx="294428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79C412-3EC7-4766-9EBC-C44B454F60A7}" type="datetimeFigureOut">
              <a:rPr lang="de-DE" smtClean="0"/>
              <a:t>10.10.2016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20750" y="742950"/>
            <a:ext cx="4953000" cy="3714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450" y="4705350"/>
            <a:ext cx="5435600" cy="44577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08981"/>
            <a:ext cx="294428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48645" y="9408981"/>
            <a:ext cx="294428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D74BB4-C365-4264-B91B-5C7052253526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988312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AB2E083-1C0B-4EC0-B4BC-CC05DDA171DF}" type="slidenum">
              <a:rPr lang="de-DE">
                <a:solidFill>
                  <a:prstClr val="black"/>
                </a:solidFill>
              </a:rPr>
              <a:pPr/>
              <a:t>1</a:t>
            </a:fld>
            <a:endParaRPr lang="de-DE">
              <a:solidFill>
                <a:prstClr val="black"/>
              </a:solidFill>
            </a:endParaRPr>
          </a:p>
        </p:txBody>
      </p:sp>
      <p:sp>
        <p:nvSpPr>
          <p:cNvPr id="453634" name="Rectangle 7"/>
          <p:cNvSpPr txBox="1">
            <a:spLocks noGrp="1" noChangeArrowheads="1"/>
          </p:cNvSpPr>
          <p:nvPr/>
        </p:nvSpPr>
        <p:spPr bwMode="auto">
          <a:xfrm>
            <a:off x="3849368" y="9409113"/>
            <a:ext cx="2943541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100" tIns="47550" rIns="95100" bIns="47550" anchor="b"/>
          <a:lstStyle>
            <a:lvl1pPr defTabSz="911225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39775" indent="-284163" defTabSz="911225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39825" indent="-228600" defTabSz="911225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595438" indent="-228600" defTabSz="911225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1050" indent="-228600" defTabSz="911225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08250" indent="-228600" defTabSz="9112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65450" indent="-228600" defTabSz="9112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2650" indent="-228600" defTabSz="9112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79850" indent="-228600" defTabSz="9112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/>
            <a:fld id="{B8D1656C-751A-4A5B-9860-683ECE2E90BD}" type="slidenum">
              <a:rPr lang="de-DE" sz="1300">
                <a:solidFill>
                  <a:prstClr val="black"/>
                </a:solidFill>
              </a:rPr>
              <a:pPr algn="r"/>
              <a:t>1</a:t>
            </a:fld>
            <a:endParaRPr lang="de-DE" sz="1300">
              <a:solidFill>
                <a:prstClr val="black"/>
              </a:solidFill>
            </a:endParaRPr>
          </a:p>
        </p:txBody>
      </p:sp>
      <p:sp>
        <p:nvSpPr>
          <p:cNvPr id="453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9590" y="743680"/>
            <a:ext cx="4895322" cy="3713790"/>
          </a:xfrm>
          <a:ln/>
        </p:spPr>
      </p:sp>
      <p:sp>
        <p:nvSpPr>
          <p:cNvPr id="45363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 lIns="95100" tIns="47550" rIns="95100" bIns="47550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497" name="Folienbildplatzhalt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62498" name="Notizenplatzhalt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de-DE" smtClean="0"/>
              <a:t>Development of technical components – radiobiology is of cause equally important </a:t>
            </a:r>
            <a:r>
              <a:rPr lang="de-DE" smtClean="0">
                <a:sym typeface="Wingdings" pitchFamily="2" charset="2"/>
              </a:rPr>
              <a:t> überleitung zur nächsten</a:t>
            </a:r>
          </a:p>
          <a:p>
            <a:pPr eaLnBrk="1" hangingPunct="1"/>
            <a:r>
              <a:rPr lang="de-DE" smtClean="0">
                <a:sym typeface="Wingdings" pitchFamily="2" charset="2"/>
              </a:rPr>
              <a:t>Energy increase no matter with which mechanism</a:t>
            </a:r>
          </a:p>
          <a:p>
            <a:pPr eaLnBrk="1" hangingPunct="1"/>
            <a:endParaRPr lang="de-DE" smtClean="0"/>
          </a:p>
        </p:txBody>
      </p:sp>
      <p:sp>
        <p:nvSpPr>
          <p:cNvPr id="362499" name="Foliennummernplatzhalter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150D61EA-AB5F-455B-AE4B-FEBA707DC1F6}" type="slidenum">
              <a:rPr lang="de-DE" smtClean="0">
                <a:solidFill>
                  <a:prstClr val="black"/>
                </a:solidFill>
              </a:rPr>
              <a:pPr/>
              <a:t>16</a:t>
            </a:fld>
            <a:endParaRPr lang="de-DE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809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75810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37581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EB585A18-D900-45D4-A8FC-1DC0C5F34CD0}" type="slidenum">
              <a:rPr lang="de-DE" smtClean="0">
                <a:solidFill>
                  <a:prstClr val="black"/>
                </a:solidFill>
              </a:rPr>
              <a:pPr/>
              <a:t>19</a:t>
            </a:fld>
            <a:endParaRPr lang="de-DE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857" name="Folienbildplatzhalt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77858" name="Notizenplatzhalt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de-DE" smtClean="0"/>
              <a:t>Dose controlled: applying dose and measure dose</a:t>
            </a:r>
          </a:p>
          <a:p>
            <a:pPr eaLnBrk="1" hangingPunct="1"/>
            <a:r>
              <a:rPr lang="de-DE" smtClean="0"/>
              <a:t>Zitat christian</a:t>
            </a:r>
          </a:p>
        </p:txBody>
      </p:sp>
      <p:sp>
        <p:nvSpPr>
          <p:cNvPr id="377859" name="Foliennummernplatzhalter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E0DCC36B-0F4F-4039-874E-852B7F55E203}" type="slidenum">
              <a:rPr lang="de-DE" smtClean="0">
                <a:solidFill>
                  <a:prstClr val="black"/>
                </a:solidFill>
              </a:rPr>
              <a:pPr/>
              <a:t>20</a:t>
            </a:fld>
            <a:endParaRPr lang="de-DE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0980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0498" indent="-284807" defTabSz="90980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39228" indent="-227846" defTabSz="90980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594919" indent="-227846" defTabSz="90980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0611" indent="-227846" defTabSz="90980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06302" indent="-227846" defTabSz="90980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61993" indent="-227846" defTabSz="90980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17684" indent="-227846" defTabSz="90980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73376" indent="-227846" defTabSz="90980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DEF2A65E-17E3-4256-AE32-C16B401E0891}" type="slidenum">
              <a:rPr lang="de-DE" altLang="de-DE" smtClean="0"/>
              <a:pPr eaLnBrk="1" hangingPunct="1">
                <a:spcBef>
                  <a:spcPct val="0"/>
                </a:spcBef>
              </a:pPr>
              <a:t>25</a:t>
            </a:fld>
            <a:endParaRPr lang="de-DE" altLang="de-DE" smtClean="0"/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de-DE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4B5D831-0E26-4214-9998-19A5E8AF3B2A}" type="slidenum">
              <a:rPr lang="de-DE">
                <a:solidFill>
                  <a:prstClr val="black"/>
                </a:solidFill>
              </a:rPr>
              <a:pPr/>
              <a:t>28</a:t>
            </a:fld>
            <a:endParaRPr lang="de-DE">
              <a:solidFill>
                <a:prstClr val="black"/>
              </a:solidFill>
            </a:endParaRPr>
          </a:p>
        </p:txBody>
      </p:sp>
      <p:sp>
        <p:nvSpPr>
          <p:cNvPr id="562178" name="Rectangle 7"/>
          <p:cNvSpPr txBox="1">
            <a:spLocks noGrp="1" noChangeArrowheads="1"/>
          </p:cNvSpPr>
          <p:nvPr/>
        </p:nvSpPr>
        <p:spPr bwMode="auto">
          <a:xfrm>
            <a:off x="3849369" y="9409116"/>
            <a:ext cx="2943542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069" tIns="47535" rIns="95069" bIns="47535" anchor="b"/>
          <a:lstStyle>
            <a:lvl1pPr defTabSz="911225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39775" indent="-284163" defTabSz="911225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39825" indent="-228600" defTabSz="911225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595438" indent="-228600" defTabSz="911225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1050" indent="-228600" defTabSz="911225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08250" indent="-228600" defTabSz="9112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65450" indent="-228600" defTabSz="9112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2650" indent="-228600" defTabSz="9112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79850" indent="-228600" defTabSz="9112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/>
            <a:fld id="{8512F703-A46C-4FBA-AECA-0A0206CF6CCC}" type="slidenum">
              <a:rPr lang="de-DE" sz="1300">
                <a:solidFill>
                  <a:prstClr val="black"/>
                </a:solidFill>
              </a:rPr>
              <a:pPr algn="r"/>
              <a:t>28</a:t>
            </a:fld>
            <a:endParaRPr lang="de-DE" sz="1300">
              <a:solidFill>
                <a:prstClr val="black"/>
              </a:solidFill>
            </a:endParaRPr>
          </a:p>
        </p:txBody>
      </p:sp>
      <p:sp>
        <p:nvSpPr>
          <p:cNvPr id="562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0" y="742950"/>
            <a:ext cx="4953000" cy="3714750"/>
          </a:xfrm>
          <a:ln/>
        </p:spPr>
      </p:sp>
      <p:sp>
        <p:nvSpPr>
          <p:cNvPr id="56218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 lIns="95069" tIns="47535" rIns="95069" bIns="47535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4218842-D2DC-49C3-B2D5-28397CA3F18E}" type="slidenum">
              <a:rPr lang="de-DE">
                <a:solidFill>
                  <a:prstClr val="black"/>
                </a:solidFill>
              </a:rPr>
              <a:pPr/>
              <a:t>29</a:t>
            </a:fld>
            <a:endParaRPr lang="de-DE">
              <a:solidFill>
                <a:prstClr val="black"/>
              </a:solidFill>
            </a:endParaRPr>
          </a:p>
        </p:txBody>
      </p:sp>
      <p:sp>
        <p:nvSpPr>
          <p:cNvPr id="4587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87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9771" y="4703765"/>
            <a:ext cx="5434964" cy="4459287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DB3A03E-F88C-4024-8F68-96634FF2A0C9}" type="slidenum">
              <a:rPr lang="de-DE" altLang="de-DE"/>
              <a:pPr/>
              <a:t>30</a:t>
            </a:fld>
            <a:endParaRPr lang="de-DE" altLang="de-DE"/>
          </a:p>
        </p:txBody>
      </p:sp>
      <p:sp>
        <p:nvSpPr>
          <p:cNvPr id="1275906" name="Rectangle 7"/>
          <p:cNvSpPr txBox="1">
            <a:spLocks noGrp="1" noChangeArrowheads="1"/>
          </p:cNvSpPr>
          <p:nvPr/>
        </p:nvSpPr>
        <p:spPr bwMode="auto">
          <a:xfrm>
            <a:off x="3847891" y="9408641"/>
            <a:ext cx="2945023" cy="495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06CF616B-6BDD-4E5A-8303-06D8165C8618}" type="slidenum">
              <a:rPr lang="de-DE" altLang="de-DE" sz="1200" b="0"/>
              <a:pPr algn="r" eaLnBrk="1" hangingPunct="1"/>
              <a:t>30</a:t>
            </a:fld>
            <a:endParaRPr lang="de-DE" altLang="de-DE" sz="1200" b="0"/>
          </a:p>
        </p:txBody>
      </p:sp>
      <p:sp>
        <p:nvSpPr>
          <p:cNvPr id="12759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0" y="742950"/>
            <a:ext cx="4953000" cy="3714750"/>
          </a:xfrm>
          <a:ln/>
        </p:spPr>
      </p:sp>
      <p:sp>
        <p:nvSpPr>
          <p:cNvPr id="127590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 lIns="91440" tIns="45720" rIns="91440" bIns="45720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51FFBA2-CD54-44CA-908E-5A6899168EC2}" type="slidenum">
              <a:rPr lang="de-DE"/>
              <a:pPr/>
              <a:t>2</a:t>
            </a:fld>
            <a:endParaRPr lang="de-DE"/>
          </a:p>
        </p:txBody>
      </p:sp>
      <p:sp>
        <p:nvSpPr>
          <p:cNvPr id="307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9770" y="4703765"/>
            <a:ext cx="5434963" cy="4459287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218" name="Rectangle 7"/>
          <p:cNvSpPr txBox="1">
            <a:spLocks noGrp="1" noChangeArrowheads="1"/>
          </p:cNvSpPr>
          <p:nvPr/>
        </p:nvSpPr>
        <p:spPr bwMode="auto">
          <a:xfrm>
            <a:off x="3849319" y="9409357"/>
            <a:ext cx="2943597" cy="495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133" tIns="45566" rIns="91133" bIns="45566" anchor="b"/>
          <a:lstStyle/>
          <a:p>
            <a:pPr algn="r"/>
            <a:fld id="{4ED33B13-7645-4C67-997F-F97DBA5D3E27}" type="slidenum">
              <a:rPr lang="de-DE" sz="1200"/>
              <a:pPr algn="r"/>
              <a:t>3</a:t>
            </a:fld>
            <a:endParaRPr lang="de-DE" sz="1200"/>
          </a:p>
        </p:txBody>
      </p:sp>
      <p:sp>
        <p:nvSpPr>
          <p:cNvPr id="265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52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277412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74BB4-C365-4264-B91B-5C7052253526}" type="slidenum">
              <a:rPr lang="de-DE" smtClean="0">
                <a:solidFill>
                  <a:prstClr val="black"/>
                </a:solidFill>
              </a:rPr>
              <a:pPr/>
              <a:t>8</a:t>
            </a:fld>
            <a:endParaRPr lang="de-D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54732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74BB4-C365-4264-B91B-5C7052253526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254732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74BB4-C365-4264-B91B-5C7052253526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175536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3F3FE83-D9A6-4AAA-B0D8-3699AD8BEEA7}" type="slidenum">
              <a:rPr lang="de-DE" altLang="de-DE">
                <a:solidFill>
                  <a:prstClr val="black"/>
                </a:solidFill>
              </a:rPr>
              <a:pPr/>
              <a:t>13</a:t>
            </a:fld>
            <a:endParaRPr lang="de-DE" altLang="de-DE">
              <a:solidFill>
                <a:prstClr val="black"/>
              </a:solidFill>
            </a:endParaRPr>
          </a:p>
        </p:txBody>
      </p:sp>
      <p:sp>
        <p:nvSpPr>
          <p:cNvPr id="672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27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3F3FE83-D9A6-4AAA-B0D8-3699AD8BEEA7}" type="slidenum">
              <a:rPr lang="de-DE" altLang="de-DE">
                <a:solidFill>
                  <a:prstClr val="black"/>
                </a:solidFill>
              </a:rPr>
              <a:pPr/>
              <a:t>14</a:t>
            </a:fld>
            <a:endParaRPr lang="de-DE" altLang="de-DE">
              <a:solidFill>
                <a:prstClr val="black"/>
              </a:solidFill>
            </a:endParaRPr>
          </a:p>
        </p:txBody>
      </p:sp>
      <p:sp>
        <p:nvSpPr>
          <p:cNvPr id="672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27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497" name="Folienbildplatzhalt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62498" name="Notizenplatzhalt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de-DE" smtClean="0"/>
              <a:t>Development of technical components – radiobiology is of cause equally important </a:t>
            </a:r>
            <a:r>
              <a:rPr lang="de-DE" smtClean="0">
                <a:sym typeface="Wingdings" pitchFamily="2" charset="2"/>
              </a:rPr>
              <a:t> überleitung zur nächsten</a:t>
            </a:r>
          </a:p>
          <a:p>
            <a:pPr eaLnBrk="1" hangingPunct="1"/>
            <a:r>
              <a:rPr lang="de-DE" smtClean="0">
                <a:sym typeface="Wingdings" pitchFamily="2" charset="2"/>
              </a:rPr>
              <a:t>Energy increase no matter with which mechanism</a:t>
            </a:r>
          </a:p>
          <a:p>
            <a:pPr eaLnBrk="1" hangingPunct="1"/>
            <a:endParaRPr lang="de-DE" smtClean="0"/>
          </a:p>
        </p:txBody>
      </p:sp>
      <p:sp>
        <p:nvSpPr>
          <p:cNvPr id="362499" name="Foliennummernplatzhalter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150D61EA-AB5F-455B-AE4B-FEBA707DC1F6}" type="slidenum">
              <a:rPr lang="de-DE" smtClean="0">
                <a:solidFill>
                  <a:prstClr val="black"/>
                </a:solidFill>
              </a:rPr>
              <a:pPr/>
              <a:t>15</a:t>
            </a:fld>
            <a:endParaRPr lang="de-DE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20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2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hyperlink" Target="http://www.hibef.eu/" TargetMode="Externa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185.xml.rels><?xml version="1.0" encoding="UTF-8" standalone="yes"?>
<Relationships xmlns="http://schemas.openxmlformats.org/package/2006/relationships"><Relationship Id="rId2" Type="http://schemas.openxmlformats.org/officeDocument/2006/relationships/hyperlink" Target="http://www.hibef.eu/" TargetMode="External"/><Relationship Id="rId1" Type="http://schemas.openxmlformats.org/officeDocument/2006/relationships/slideMaster" Target="../slideMasters/slideMaster22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2.xml"/><Relationship Id="rId4" Type="http://schemas.openxmlformats.org/officeDocument/2006/relationships/image" Target="../media/image5.png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1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3.xml"/></Relationships>
</file>

<file path=ppt/slideLayouts/_rels/slideLayout1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3.xml"/><Relationship Id="rId4" Type="http://schemas.openxmlformats.org/officeDocument/2006/relationships/image" Target="../media/image5.png"/></Relationships>
</file>

<file path=ppt/slideLayouts/_rels/slideLayout1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3.xml"/><Relationship Id="rId5" Type="http://schemas.openxmlformats.org/officeDocument/2006/relationships/image" Target="../media/image22.jpeg"/><Relationship Id="rId4" Type="http://schemas.openxmlformats.org/officeDocument/2006/relationships/image" Target="../media/image5.png"/></Relationships>
</file>

<file path=ppt/slideLayouts/_rels/slideLayout1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3.xml"/><Relationship Id="rId5" Type="http://schemas.openxmlformats.org/officeDocument/2006/relationships/image" Target="../media/image5.png"/><Relationship Id="rId4" Type="http://schemas.openxmlformats.org/officeDocument/2006/relationships/image" Target="../media/image2.jpeg"/></Relationships>
</file>

<file path=ppt/slideLayouts/_rels/slideLayout1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3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1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3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3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4.xml"/><Relationship Id="rId4" Type="http://schemas.openxmlformats.org/officeDocument/2006/relationships/image" Target="../media/image5.png"/></Relationships>
</file>

<file path=ppt/slideLayouts/_rels/slideLayout2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4.xml"/><Relationship Id="rId5" Type="http://schemas.openxmlformats.org/officeDocument/2006/relationships/image" Target="../media/image22.jpeg"/><Relationship Id="rId4" Type="http://schemas.openxmlformats.org/officeDocument/2006/relationships/image" Target="../media/image5.png"/></Relationships>
</file>

<file path=ppt/slideLayouts/_rels/slideLayout2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4.xml"/><Relationship Id="rId5" Type="http://schemas.openxmlformats.org/officeDocument/2006/relationships/image" Target="../media/image5.png"/><Relationship Id="rId4" Type="http://schemas.openxmlformats.org/officeDocument/2006/relationships/image" Target="../media/image2.jpeg"/></Relationships>
</file>

<file path=ppt/slideLayouts/_rels/slideLayout2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4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4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4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29.xml.rels><?xml version="1.0" encoding="UTF-8" standalone="yes"?>
<Relationships xmlns="http://schemas.openxmlformats.org/package/2006/relationships"><Relationship Id="rId2" Type="http://schemas.openxmlformats.org/officeDocument/2006/relationships/hyperlink" Target="http://www.hibef.eu/" TargetMode="External"/><Relationship Id="rId1" Type="http://schemas.openxmlformats.org/officeDocument/2006/relationships/slideMaster" Target="../slideMasters/slideMaster2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558C79-E9B2-43BD-9BFA-27B00AB24C99}" type="datetimeFigureOut">
              <a:rPr lang="de-DE" smtClean="0"/>
              <a:t>10.10.2016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2C1B4-05CE-4BF1-8689-EAB5B66F33D7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966025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558C79-E9B2-43BD-9BFA-27B00AB24C99}" type="datetimeFigureOut">
              <a:rPr lang="de-DE" smtClean="0"/>
              <a:t>10.10.2016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2C1B4-05CE-4BF1-8689-EAB5B66F33D7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757361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60496646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26628455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05547128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22532155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935017983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32985586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44228147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2890552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0480514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8954421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558C79-E9B2-43BD-9BFA-27B00AB24C99}" type="datetimeFigureOut">
              <a:rPr lang="de-DE" smtClean="0"/>
              <a:t>10.10.2016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2C1B4-05CE-4BF1-8689-EAB5B66F33D7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35149658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38964577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30485653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63997583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67035009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73060535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908548100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48937449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59935537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18545725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789173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8915D-176B-401C-9FCD-E5251535E312}" type="datetimeFigureOut">
              <a:rPr lang="de-DE" smtClean="0"/>
              <a:t>10.10.2016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D2575-CA12-4898-B558-FEBEBF0FA1BD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42104356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4256943274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99301417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41858182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76371902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89593037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28201754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469679236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91555560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90043243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339924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8915D-176B-401C-9FCD-E5251535E312}" type="datetimeFigureOut">
              <a:rPr lang="de-DE" smtClean="0"/>
              <a:t>10.10.2016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D2575-CA12-4898-B558-FEBEBF0FA1BD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01878317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371485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967169893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7205241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2897846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53483987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93936226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89986105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92960518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93042173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170408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8915D-176B-401C-9FCD-E5251535E312}" type="datetimeFigureOut">
              <a:rPr lang="de-DE" smtClean="0"/>
              <a:t>10.10.2016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D2575-CA12-4898-B558-FEBEBF0FA1BD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45838288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31376663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88717537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732158860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440967516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3161671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57509540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23944036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59401180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16049212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75543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8915D-176B-401C-9FCD-E5251535E312}" type="datetimeFigureOut">
              <a:rPr lang="de-DE" smtClean="0"/>
              <a:t>10.10.2016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D2575-CA12-4898-B558-FEBEBF0FA1BD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02583292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74992245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97232287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58884943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182060298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633680324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90591315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65072804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83057214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74109176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94495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8915D-176B-401C-9FCD-E5251535E312}" type="datetimeFigureOut">
              <a:rPr lang="de-DE" smtClean="0"/>
              <a:t>10.10.2016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D2575-CA12-4898-B558-FEBEBF0FA1BD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73080492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4171277467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7432486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82311609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84679956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90152200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95535421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909650660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69768123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68191915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803279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8915D-176B-401C-9FCD-E5251535E312}" type="datetimeFigureOut">
              <a:rPr lang="de-DE" smtClean="0"/>
              <a:t>10.10.2016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D2575-CA12-4898-B558-FEBEBF0FA1BD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78210360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75794821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el, Text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57761443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4304119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62764621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el, Text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45952647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ChangeArrowheads="1"/>
          </p:cNvSpPr>
          <p:nvPr/>
        </p:nvSpPr>
        <p:spPr bwMode="auto">
          <a:xfrm>
            <a:off x="3057525" y="6710363"/>
            <a:ext cx="6081713" cy="1444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de-DE" altLang="de-DE" smtClean="0">
              <a:solidFill>
                <a:prstClr val="black"/>
              </a:solidFill>
              <a:latin typeface="Calibri" pitchFamily="34" charset="0"/>
            </a:endParaRPr>
          </a:p>
        </p:txBody>
      </p:sp>
      <p:grpSp>
        <p:nvGrpSpPr>
          <p:cNvPr id="3" name="Gruppieren 24"/>
          <p:cNvGrpSpPr>
            <a:grpSpLocks/>
          </p:cNvGrpSpPr>
          <p:nvPr/>
        </p:nvGrpSpPr>
        <p:grpSpPr bwMode="auto">
          <a:xfrm>
            <a:off x="0" y="0"/>
            <a:ext cx="9144000" cy="7029450"/>
            <a:chOff x="0" y="-57151"/>
            <a:chExt cx="9144000" cy="7021513"/>
          </a:xfrm>
        </p:grpSpPr>
        <p:sp>
          <p:nvSpPr>
            <p:cNvPr id="4" name="Rectangle 4"/>
            <p:cNvSpPr>
              <a:spLocks noChangeArrowheads="1"/>
            </p:cNvSpPr>
            <p:nvPr/>
          </p:nvSpPr>
          <p:spPr bwMode="auto">
            <a:xfrm>
              <a:off x="0" y="-57151"/>
              <a:ext cx="287338" cy="287014"/>
            </a:xfrm>
            <a:prstGeom prst="rect">
              <a:avLst/>
            </a:prstGeom>
            <a:solidFill>
              <a:srgbClr val="CF6800"/>
            </a:solidFill>
            <a:ln>
              <a:noFill/>
            </a:ln>
            <a:effectLst/>
            <a:extLst/>
          </p:spPr>
          <p:txBody>
            <a:bodyPr wrap="none" anchor="ctr"/>
            <a:lstStyle>
              <a:defPPr>
                <a:defRPr lang="de-DE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5" name="Rectangle 6"/>
            <p:cNvSpPr>
              <a:spLocks noChangeArrowheads="1"/>
            </p:cNvSpPr>
            <p:nvPr/>
          </p:nvSpPr>
          <p:spPr bwMode="auto">
            <a:xfrm>
              <a:off x="0" y="6510850"/>
              <a:ext cx="3059113" cy="144300"/>
            </a:xfrm>
            <a:prstGeom prst="rect">
              <a:avLst/>
            </a:prstGeom>
            <a:solidFill>
              <a:srgbClr val="9C9C9C"/>
            </a:solidFill>
            <a:ln>
              <a:noFill/>
            </a:ln>
            <a:effectLst/>
            <a:extLst/>
          </p:spPr>
          <p:txBody>
            <a:bodyPr wrap="none" anchor="ctr"/>
            <a:lstStyle>
              <a:defPPr>
                <a:defRPr lang="de-DE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6" name="Rectangle 7"/>
            <p:cNvSpPr>
              <a:spLocks noChangeArrowheads="1"/>
            </p:cNvSpPr>
            <p:nvPr/>
          </p:nvSpPr>
          <p:spPr bwMode="auto">
            <a:xfrm>
              <a:off x="3057525" y="6510850"/>
              <a:ext cx="6086475" cy="144300"/>
            </a:xfrm>
            <a:prstGeom prst="rect">
              <a:avLst/>
            </a:prstGeom>
            <a:solidFill>
              <a:srgbClr val="00589C"/>
            </a:solidFill>
            <a:ln>
              <a:noFill/>
            </a:ln>
            <a:effectLst/>
            <a:extLst/>
          </p:spPr>
          <p:txBody>
            <a:bodyPr wrap="none" anchor="ctr"/>
            <a:lstStyle>
              <a:defPPr>
                <a:defRPr lang="de-DE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7" name="Rectangle 13"/>
            <p:cNvSpPr>
              <a:spLocks noChangeArrowheads="1"/>
            </p:cNvSpPr>
            <p:nvPr/>
          </p:nvSpPr>
          <p:spPr bwMode="auto">
            <a:xfrm>
              <a:off x="3276600" y="6604407"/>
              <a:ext cx="5562600" cy="3599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000" tIns="46800" rIns="90000" bIns="46800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r"/>
              <a:r>
                <a:rPr lang="de-DE" altLang="de-DE" sz="900" smtClean="0">
                  <a:solidFill>
                    <a:prstClr val="black"/>
                  </a:solidFill>
                </a:rPr>
                <a:t>Prof. Peter Mustermann  I  Institute of xxxxx  I  www.hzdr.de</a:t>
              </a:r>
              <a:endParaRPr lang="de-DE" altLang="de-DE" sz="2400" smtClean="0">
                <a:solidFill>
                  <a:prstClr val="black"/>
                </a:solidFill>
                <a:latin typeface="Times" pitchFamily="18" charset="0"/>
              </a:endParaRPr>
            </a:p>
          </p:txBody>
        </p:sp>
        <p:sp>
          <p:nvSpPr>
            <p:cNvPr id="8" name="Rectangle 15"/>
            <p:cNvSpPr>
              <a:spLocks noChangeArrowheads="1"/>
            </p:cNvSpPr>
            <p:nvPr/>
          </p:nvSpPr>
          <p:spPr bwMode="auto">
            <a:xfrm>
              <a:off x="0" y="6653563"/>
              <a:ext cx="3059113" cy="147471"/>
            </a:xfrm>
            <a:prstGeom prst="rect">
              <a:avLst/>
            </a:prstGeom>
            <a:solidFill>
              <a:srgbClr val="00589C"/>
            </a:solidFill>
            <a:ln>
              <a:noFill/>
            </a:ln>
            <a:effectLst/>
            <a:extLst/>
          </p:spPr>
          <p:txBody>
            <a:bodyPr wrap="none" lIns="90000" tIns="46800" rIns="90000" bIns="46800" anchor="ctr"/>
            <a:lstStyle>
              <a:defPPr>
                <a:defRPr lang="de-DE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9" name="Text Box 21"/>
            <p:cNvSpPr txBox="1">
              <a:spLocks noChangeArrowheads="1"/>
            </p:cNvSpPr>
            <p:nvPr/>
          </p:nvSpPr>
          <p:spPr bwMode="auto">
            <a:xfrm>
              <a:off x="6553200" y="6463278"/>
              <a:ext cx="2286000" cy="231513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  <p:txBody>
            <a:bodyPr lIns="90000" tIns="46800" rIns="90000" bIns="46800">
              <a:spAutoFit/>
            </a:bodyPr>
            <a:lstStyle>
              <a:defPPr>
                <a:defRPr lang="de-DE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9pPr>
            </a:lstStyle>
            <a:p>
              <a:pPr algn="r">
                <a:defRPr/>
              </a:pPr>
              <a:r>
                <a:rPr lang="de-DE" sz="900" dirty="0" smtClean="0">
                  <a:solidFill>
                    <a:prstClr val="white"/>
                  </a:solidFill>
                  <a:latin typeface="Arial" charset="0"/>
                </a:rPr>
                <a:t>Member </a:t>
              </a:r>
              <a:r>
                <a:rPr lang="de-DE" sz="900" dirty="0" err="1" smtClean="0">
                  <a:solidFill>
                    <a:prstClr val="white"/>
                  </a:solidFill>
                  <a:latin typeface="Arial" charset="0"/>
                </a:rPr>
                <a:t>of</a:t>
              </a:r>
              <a:r>
                <a:rPr lang="de-DE" sz="900" dirty="0" smtClean="0">
                  <a:solidFill>
                    <a:prstClr val="white"/>
                  </a:solidFill>
                  <a:latin typeface="Arial" charset="0"/>
                </a:rPr>
                <a:t> </a:t>
              </a:r>
              <a:r>
                <a:rPr lang="de-DE" sz="900" dirty="0" err="1" smtClean="0">
                  <a:solidFill>
                    <a:prstClr val="white"/>
                  </a:solidFill>
                  <a:latin typeface="Arial" charset="0"/>
                </a:rPr>
                <a:t>the</a:t>
              </a:r>
              <a:r>
                <a:rPr lang="de-DE" sz="900" dirty="0" smtClean="0">
                  <a:solidFill>
                    <a:prstClr val="white"/>
                  </a:solidFill>
                  <a:latin typeface="Arial" charset="0"/>
                </a:rPr>
                <a:t> Helmholtz </a:t>
              </a:r>
              <a:r>
                <a:rPr lang="de-DE" sz="900" dirty="0" err="1" smtClean="0">
                  <a:solidFill>
                    <a:prstClr val="white"/>
                  </a:solidFill>
                  <a:latin typeface="Arial" charset="0"/>
                </a:rPr>
                <a:t>Association</a:t>
              </a:r>
              <a:endParaRPr lang="de-DE" sz="900" dirty="0">
                <a:solidFill>
                  <a:prstClr val="white"/>
                </a:solidFill>
                <a:latin typeface="Arial" charset="0"/>
              </a:endParaRPr>
            </a:p>
          </p:txBody>
        </p:sp>
      </p:grpSp>
      <p:pic>
        <p:nvPicPr>
          <p:cNvPr id="10" name="Grafik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25" y="6165850"/>
            <a:ext cx="1189038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025" y="6165850"/>
            <a:ext cx="792163" cy="35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Foliennummernplatzhalter 5"/>
          <p:cNvSpPr>
            <a:spLocks noGrp="1"/>
          </p:cNvSpPr>
          <p:nvPr/>
        </p:nvSpPr>
        <p:spPr>
          <a:xfrm>
            <a:off x="61913" y="6519863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000" dirty="0" err="1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page</a:t>
            </a:r>
            <a:r>
              <a:rPr lang="de-DE" sz="1000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</a:t>
            </a:r>
            <a:fld id="{EC135149-6506-418B-81D4-C2586FADEC1A}" type="slidenum">
              <a:rPr lang="de-DE" sz="100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de-DE" sz="1000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Rectangle 2"/>
          <p:cNvSpPr>
            <a:spLocks noChangeArrowheads="1"/>
          </p:cNvSpPr>
          <p:nvPr/>
        </p:nvSpPr>
        <p:spPr bwMode="auto">
          <a:xfrm>
            <a:off x="0" y="0"/>
            <a:ext cx="9140825" cy="6856413"/>
          </a:xfrm>
          <a:prstGeom prst="rect">
            <a:avLst/>
          </a:prstGeom>
          <a:solidFill>
            <a:srgbClr val="00589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de-DE" altLang="de-DE" smtClean="0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14" name="Rectangle 10"/>
          <p:cNvSpPr>
            <a:spLocks noChangeArrowheads="1"/>
          </p:cNvSpPr>
          <p:nvPr/>
        </p:nvSpPr>
        <p:spPr bwMode="auto">
          <a:xfrm>
            <a:off x="3057525" y="6710363"/>
            <a:ext cx="6081713" cy="1444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de-DE" altLang="de-DE" smtClean="0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15" name="Text Box 14"/>
          <p:cNvSpPr txBox="1">
            <a:spLocks noChangeArrowheads="1"/>
          </p:cNvSpPr>
          <p:nvPr/>
        </p:nvSpPr>
        <p:spPr bwMode="auto">
          <a:xfrm>
            <a:off x="2873375" y="6664325"/>
            <a:ext cx="6019800" cy="2286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r">
              <a:defRPr/>
            </a:pPr>
            <a:r>
              <a:rPr lang="de-DE" sz="900" smtClean="0">
                <a:solidFill>
                  <a:prstClr val="black"/>
                </a:solidFill>
                <a:latin typeface="Arial" charset="0"/>
              </a:rPr>
              <a:t>Prof. Dr. Dr. h. c.  Roland Sauerbrey I  Scientific Director  I  www.hzdr.de</a:t>
            </a:r>
            <a:endParaRPr lang="de-DE" smtClean="0">
              <a:solidFill>
                <a:prstClr val="black"/>
              </a:solidFill>
            </a:endParaRPr>
          </a:p>
        </p:txBody>
      </p:sp>
      <p:pic>
        <p:nvPicPr>
          <p:cNvPr id="16" name="Grafik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276"/>
          <a:stretch>
            <a:fillRect/>
          </a:stretch>
        </p:blipFill>
        <p:spPr bwMode="auto">
          <a:xfrm>
            <a:off x="7077075" y="5157788"/>
            <a:ext cx="1743075" cy="122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Bild 4" descr="DDC_Sticker_groß_Schatten_RGB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863" y="5229225"/>
            <a:ext cx="1008062" cy="100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ectangle 4"/>
          <p:cNvSpPr>
            <a:spLocks noChangeArrowheads="1"/>
          </p:cNvSpPr>
          <p:nvPr/>
        </p:nvSpPr>
        <p:spPr bwMode="auto">
          <a:xfrm>
            <a:off x="0" y="0"/>
            <a:ext cx="287338" cy="287338"/>
          </a:xfrm>
          <a:prstGeom prst="rect">
            <a:avLst/>
          </a:prstGeom>
          <a:solidFill>
            <a:srgbClr val="CF68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de-DE" altLang="de-DE" smtClean="0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19" name="Rectangle 6"/>
          <p:cNvSpPr>
            <a:spLocks noChangeArrowheads="1"/>
          </p:cNvSpPr>
          <p:nvPr/>
        </p:nvSpPr>
        <p:spPr bwMode="auto">
          <a:xfrm>
            <a:off x="0" y="6423025"/>
            <a:ext cx="3059113" cy="144463"/>
          </a:xfrm>
          <a:prstGeom prst="rect">
            <a:avLst/>
          </a:prstGeom>
          <a:solidFill>
            <a:srgbClr val="CF68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de-DE" altLang="de-DE" smtClean="0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20" name="Rectangle 7"/>
          <p:cNvSpPr>
            <a:spLocks noChangeArrowheads="1"/>
          </p:cNvSpPr>
          <p:nvPr/>
        </p:nvSpPr>
        <p:spPr bwMode="auto">
          <a:xfrm>
            <a:off x="0" y="6713538"/>
            <a:ext cx="3059113" cy="144462"/>
          </a:xfrm>
          <a:prstGeom prst="rect">
            <a:avLst/>
          </a:prstGeom>
          <a:solidFill>
            <a:srgbClr val="9C9C9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de-DE" altLang="de-DE" smtClean="0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21" name="Rectangle 8"/>
          <p:cNvSpPr>
            <a:spLocks noChangeArrowheads="1"/>
          </p:cNvSpPr>
          <p:nvPr/>
        </p:nvSpPr>
        <p:spPr bwMode="auto">
          <a:xfrm>
            <a:off x="3057525" y="6567488"/>
            <a:ext cx="3059113" cy="144462"/>
          </a:xfrm>
          <a:prstGeom prst="rect">
            <a:avLst/>
          </a:prstGeom>
          <a:solidFill>
            <a:srgbClr val="B9B9B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de-DE" altLang="de-DE" smtClean="0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22" name="Rectangle 9"/>
          <p:cNvSpPr>
            <a:spLocks noChangeArrowheads="1"/>
          </p:cNvSpPr>
          <p:nvPr/>
        </p:nvSpPr>
        <p:spPr bwMode="auto">
          <a:xfrm>
            <a:off x="0" y="6567488"/>
            <a:ext cx="3059113" cy="1444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de-DE" altLang="de-DE" smtClean="0">
              <a:solidFill>
                <a:prstClr val="black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2391276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5911247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62137417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el, Text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35720121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57175" y="260350"/>
            <a:ext cx="8229600" cy="900113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4" name="Rechteck 3"/>
          <p:cNvSpPr/>
          <p:nvPr userDrawn="1"/>
        </p:nvSpPr>
        <p:spPr bwMode="auto">
          <a:xfrm>
            <a:off x="0" y="6742112"/>
            <a:ext cx="3048000" cy="118580"/>
          </a:xfrm>
          <a:prstGeom prst="rect">
            <a:avLst/>
          </a:prstGeom>
          <a:solidFill>
            <a:srgbClr val="CF6800"/>
          </a:solidFill>
          <a:ln w="9525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/>
            <a:endParaRPr lang="de-DE" sz="2400" dirty="0">
              <a:solidFill>
                <a:srgbClr val="51515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853881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8915D-176B-401C-9FCD-E5251535E312}" type="datetimeFigureOut">
              <a:rPr lang="de-DE" smtClean="0"/>
              <a:t>10.10.2016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D2575-CA12-4898-B558-FEBEBF0FA1BD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00780297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5"/>
          <p:cNvSpPr>
            <a:spLocks noGrp="1"/>
          </p:cNvSpPr>
          <p:nvPr>
            <p:ph type="body" sz="quarter" idx="11" hasCustomPrompt="1"/>
          </p:nvPr>
        </p:nvSpPr>
        <p:spPr>
          <a:xfrm>
            <a:off x="1043608" y="2204864"/>
            <a:ext cx="6767512" cy="5762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algn="ctr"/>
            <a:r>
              <a:rPr lang="de-DE" sz="2800" dirty="0" smtClean="0">
                <a:solidFill>
                  <a:srgbClr val="EAEAEA"/>
                </a:solidFill>
              </a:rPr>
              <a:t>R. Sauerbrey</a:t>
            </a:r>
            <a:endParaRPr lang="de-DE" sz="2800" dirty="0">
              <a:solidFill>
                <a:srgbClr val="EAEA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51893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28184827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ChangeArrowheads="1"/>
          </p:cNvSpPr>
          <p:nvPr/>
        </p:nvSpPr>
        <p:spPr bwMode="auto">
          <a:xfrm>
            <a:off x="3057525" y="6710363"/>
            <a:ext cx="6081713" cy="1444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de-DE">
              <a:solidFill>
                <a:prstClr val="black"/>
              </a:solidFill>
            </a:endParaRPr>
          </a:p>
        </p:txBody>
      </p:sp>
      <p:grpSp>
        <p:nvGrpSpPr>
          <p:cNvPr id="3" name="Gruppieren 24"/>
          <p:cNvGrpSpPr>
            <a:grpSpLocks/>
          </p:cNvGrpSpPr>
          <p:nvPr/>
        </p:nvGrpSpPr>
        <p:grpSpPr bwMode="auto">
          <a:xfrm>
            <a:off x="0" y="0"/>
            <a:ext cx="9144000" cy="7029450"/>
            <a:chOff x="0" y="-57151"/>
            <a:chExt cx="9144000" cy="7021513"/>
          </a:xfrm>
        </p:grpSpPr>
        <p:sp>
          <p:nvSpPr>
            <p:cNvPr id="4" name="Rectangle 4"/>
            <p:cNvSpPr>
              <a:spLocks noChangeArrowheads="1"/>
            </p:cNvSpPr>
            <p:nvPr/>
          </p:nvSpPr>
          <p:spPr bwMode="auto">
            <a:xfrm>
              <a:off x="0" y="-57151"/>
              <a:ext cx="287338" cy="287014"/>
            </a:xfrm>
            <a:prstGeom prst="rect">
              <a:avLst/>
            </a:prstGeom>
            <a:solidFill>
              <a:srgbClr val="CF6800"/>
            </a:solidFill>
            <a:ln>
              <a:noFill/>
            </a:ln>
            <a:effectLst/>
            <a:extLst/>
          </p:spPr>
          <p:txBody>
            <a:bodyPr wrap="none" anchor="ctr"/>
            <a:lstStyle>
              <a:defPPr>
                <a:defRPr lang="de-DE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5" name="Rectangle 6"/>
            <p:cNvSpPr>
              <a:spLocks noChangeArrowheads="1"/>
            </p:cNvSpPr>
            <p:nvPr/>
          </p:nvSpPr>
          <p:spPr bwMode="auto">
            <a:xfrm>
              <a:off x="0" y="6510850"/>
              <a:ext cx="3059113" cy="144300"/>
            </a:xfrm>
            <a:prstGeom prst="rect">
              <a:avLst/>
            </a:prstGeom>
            <a:solidFill>
              <a:srgbClr val="9C9C9C"/>
            </a:solidFill>
            <a:ln>
              <a:noFill/>
            </a:ln>
            <a:effectLst/>
            <a:extLst/>
          </p:spPr>
          <p:txBody>
            <a:bodyPr wrap="none" anchor="ctr"/>
            <a:lstStyle>
              <a:defPPr>
                <a:defRPr lang="de-DE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6" name="Rectangle 7"/>
            <p:cNvSpPr>
              <a:spLocks noChangeArrowheads="1"/>
            </p:cNvSpPr>
            <p:nvPr/>
          </p:nvSpPr>
          <p:spPr bwMode="auto">
            <a:xfrm>
              <a:off x="3057525" y="6510850"/>
              <a:ext cx="6086475" cy="144300"/>
            </a:xfrm>
            <a:prstGeom prst="rect">
              <a:avLst/>
            </a:prstGeom>
            <a:solidFill>
              <a:srgbClr val="00589C"/>
            </a:solidFill>
            <a:ln>
              <a:noFill/>
            </a:ln>
            <a:effectLst/>
            <a:extLst/>
          </p:spPr>
          <p:txBody>
            <a:bodyPr wrap="none" anchor="ctr"/>
            <a:lstStyle>
              <a:defPPr>
                <a:defRPr lang="de-DE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7" name="Rectangle 13"/>
            <p:cNvSpPr>
              <a:spLocks noChangeArrowheads="1"/>
            </p:cNvSpPr>
            <p:nvPr/>
          </p:nvSpPr>
          <p:spPr bwMode="auto">
            <a:xfrm>
              <a:off x="3276600" y="6604407"/>
              <a:ext cx="5562600" cy="359955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  <p:txBody>
            <a:bodyPr lIns="90000" tIns="46800" rIns="90000" bIns="46800"/>
            <a:lstStyle/>
            <a:p>
              <a:pPr algn="r" eaLnBrk="0" hangingPunct="0">
                <a:defRPr/>
              </a:pPr>
              <a:r>
                <a:rPr lang="de-DE" sz="900" dirty="0">
                  <a:solidFill>
                    <a:prstClr val="black"/>
                  </a:solidFill>
                  <a:latin typeface="Arial" charset="0"/>
                </a:rPr>
                <a:t>Prof. Peter Mustermann  I  Institute </a:t>
              </a:r>
              <a:r>
                <a:rPr lang="de-DE" sz="900" dirty="0" err="1">
                  <a:solidFill>
                    <a:prstClr val="black"/>
                  </a:solidFill>
                  <a:latin typeface="Arial" charset="0"/>
                </a:rPr>
                <a:t>of</a:t>
              </a:r>
              <a:r>
                <a:rPr lang="de-DE" sz="900" dirty="0">
                  <a:solidFill>
                    <a:prstClr val="black"/>
                  </a:solidFill>
                  <a:latin typeface="Arial" charset="0"/>
                </a:rPr>
                <a:t> </a:t>
              </a:r>
              <a:r>
                <a:rPr lang="de-DE" sz="900" dirty="0" err="1">
                  <a:solidFill>
                    <a:prstClr val="black"/>
                  </a:solidFill>
                  <a:latin typeface="Arial" charset="0"/>
                </a:rPr>
                <a:t>xxxxx</a:t>
              </a:r>
              <a:r>
                <a:rPr lang="de-DE" sz="900" dirty="0">
                  <a:solidFill>
                    <a:prstClr val="black"/>
                  </a:solidFill>
                  <a:latin typeface="Arial" charset="0"/>
                </a:rPr>
                <a:t>  I  www.hzdr.de</a:t>
              </a:r>
              <a:endParaRPr lang="de-DE" sz="2400" dirty="0">
                <a:solidFill>
                  <a:prstClr val="black"/>
                </a:solidFill>
                <a:latin typeface="Times" pitchFamily="18" charset="0"/>
              </a:endParaRPr>
            </a:p>
          </p:txBody>
        </p:sp>
        <p:sp>
          <p:nvSpPr>
            <p:cNvPr id="8" name="Rectangle 15"/>
            <p:cNvSpPr>
              <a:spLocks noChangeArrowheads="1"/>
            </p:cNvSpPr>
            <p:nvPr/>
          </p:nvSpPr>
          <p:spPr bwMode="auto">
            <a:xfrm>
              <a:off x="0" y="6653563"/>
              <a:ext cx="3059113" cy="147471"/>
            </a:xfrm>
            <a:prstGeom prst="rect">
              <a:avLst/>
            </a:prstGeom>
            <a:solidFill>
              <a:srgbClr val="00589C"/>
            </a:solidFill>
            <a:ln>
              <a:noFill/>
            </a:ln>
            <a:effectLst/>
            <a:extLst/>
          </p:spPr>
          <p:txBody>
            <a:bodyPr wrap="none" lIns="90000" tIns="46800" rIns="90000" bIns="46800" anchor="ctr"/>
            <a:lstStyle>
              <a:defPPr>
                <a:defRPr lang="de-DE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9" name="Text Box 21"/>
            <p:cNvSpPr txBox="1">
              <a:spLocks noChangeArrowheads="1"/>
            </p:cNvSpPr>
            <p:nvPr/>
          </p:nvSpPr>
          <p:spPr bwMode="auto">
            <a:xfrm>
              <a:off x="6553200" y="6463278"/>
              <a:ext cx="2286000" cy="231513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  <p:txBody>
            <a:bodyPr lIns="90000" tIns="46800" rIns="90000" bIns="46800">
              <a:spAutoFit/>
            </a:bodyPr>
            <a:lstStyle>
              <a:defPPr>
                <a:defRPr lang="de-DE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9pPr>
            </a:lstStyle>
            <a:p>
              <a:pPr algn="r">
                <a:defRPr/>
              </a:pPr>
              <a:r>
                <a:rPr lang="de-DE" sz="900" dirty="0" smtClean="0">
                  <a:solidFill>
                    <a:prstClr val="white"/>
                  </a:solidFill>
                  <a:latin typeface="Arial" charset="0"/>
                </a:rPr>
                <a:t>Member </a:t>
              </a:r>
              <a:r>
                <a:rPr lang="de-DE" sz="900" dirty="0" err="1" smtClean="0">
                  <a:solidFill>
                    <a:prstClr val="white"/>
                  </a:solidFill>
                  <a:latin typeface="Arial" charset="0"/>
                </a:rPr>
                <a:t>of</a:t>
              </a:r>
              <a:r>
                <a:rPr lang="de-DE" sz="900" dirty="0" smtClean="0">
                  <a:solidFill>
                    <a:prstClr val="white"/>
                  </a:solidFill>
                  <a:latin typeface="Arial" charset="0"/>
                </a:rPr>
                <a:t> </a:t>
              </a:r>
              <a:r>
                <a:rPr lang="de-DE" sz="900" dirty="0" err="1" smtClean="0">
                  <a:solidFill>
                    <a:prstClr val="white"/>
                  </a:solidFill>
                  <a:latin typeface="Arial" charset="0"/>
                </a:rPr>
                <a:t>the</a:t>
              </a:r>
              <a:r>
                <a:rPr lang="de-DE" sz="900" dirty="0" smtClean="0">
                  <a:solidFill>
                    <a:prstClr val="white"/>
                  </a:solidFill>
                  <a:latin typeface="Arial" charset="0"/>
                </a:rPr>
                <a:t> Helmholtz </a:t>
              </a:r>
              <a:r>
                <a:rPr lang="de-DE" sz="900" dirty="0" err="1" smtClean="0">
                  <a:solidFill>
                    <a:prstClr val="white"/>
                  </a:solidFill>
                  <a:latin typeface="Arial" charset="0"/>
                </a:rPr>
                <a:t>Association</a:t>
              </a:r>
              <a:endParaRPr lang="de-DE" sz="900" dirty="0">
                <a:solidFill>
                  <a:prstClr val="white"/>
                </a:solidFill>
                <a:latin typeface="Arial" charset="0"/>
              </a:endParaRPr>
            </a:p>
          </p:txBody>
        </p:sp>
      </p:grpSp>
      <p:pic>
        <p:nvPicPr>
          <p:cNvPr id="10" name="Grafik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25" y="6165850"/>
            <a:ext cx="1189038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025" y="6165850"/>
            <a:ext cx="792163" cy="35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Foliennummernplatzhalter 5"/>
          <p:cNvSpPr>
            <a:spLocks noGrp="1"/>
          </p:cNvSpPr>
          <p:nvPr/>
        </p:nvSpPr>
        <p:spPr>
          <a:xfrm>
            <a:off x="61913" y="6519863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000" dirty="0" err="1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page</a:t>
            </a:r>
            <a:r>
              <a:rPr lang="de-DE" sz="1000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</a:t>
            </a:r>
            <a:fld id="{693B9B73-43AF-44AB-AAAC-4BC21E421A3B}" type="slidenum">
              <a:rPr lang="de-DE" sz="100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de-DE" sz="1000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Rectangle 2"/>
          <p:cNvSpPr>
            <a:spLocks noChangeArrowheads="1"/>
          </p:cNvSpPr>
          <p:nvPr/>
        </p:nvSpPr>
        <p:spPr bwMode="auto">
          <a:xfrm>
            <a:off x="0" y="0"/>
            <a:ext cx="9140825" cy="6856413"/>
          </a:xfrm>
          <a:prstGeom prst="rect">
            <a:avLst/>
          </a:prstGeom>
          <a:solidFill>
            <a:srgbClr val="00589C"/>
          </a:solidFill>
          <a:ln>
            <a:noFill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de-DE">
              <a:solidFill>
                <a:prstClr val="black"/>
              </a:solidFill>
            </a:endParaRPr>
          </a:p>
        </p:txBody>
      </p:sp>
      <p:sp>
        <p:nvSpPr>
          <p:cNvPr id="14" name="Rectangle 10"/>
          <p:cNvSpPr>
            <a:spLocks noChangeArrowheads="1"/>
          </p:cNvSpPr>
          <p:nvPr/>
        </p:nvSpPr>
        <p:spPr bwMode="auto">
          <a:xfrm>
            <a:off x="3057525" y="6710363"/>
            <a:ext cx="6081713" cy="1444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de-DE">
              <a:solidFill>
                <a:prstClr val="black"/>
              </a:solidFill>
            </a:endParaRPr>
          </a:p>
        </p:txBody>
      </p:sp>
      <p:sp>
        <p:nvSpPr>
          <p:cNvPr id="15" name="Text Box 14"/>
          <p:cNvSpPr txBox="1">
            <a:spLocks noChangeArrowheads="1"/>
          </p:cNvSpPr>
          <p:nvPr/>
        </p:nvSpPr>
        <p:spPr bwMode="auto">
          <a:xfrm>
            <a:off x="2873375" y="6664325"/>
            <a:ext cx="6019800" cy="507831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r"/>
            <a:r>
              <a:rPr lang="de-DE" sz="900" dirty="0">
                <a:solidFill>
                  <a:prstClr val="black"/>
                </a:solidFill>
                <a:latin typeface="Arial" charset="0"/>
              </a:rPr>
              <a:t>Prof. </a:t>
            </a:r>
            <a:r>
              <a:rPr lang="de-DE" sz="900" dirty="0" smtClean="0">
                <a:solidFill>
                  <a:prstClr val="black"/>
                </a:solidFill>
                <a:latin typeface="Arial" charset="0"/>
              </a:rPr>
              <a:t>Dr. T.</a:t>
            </a:r>
            <a:r>
              <a:rPr lang="de-DE" sz="900" baseline="0" dirty="0" smtClean="0">
                <a:solidFill>
                  <a:prstClr val="black"/>
                </a:solidFill>
                <a:latin typeface="Arial" charset="0"/>
              </a:rPr>
              <a:t> E.</a:t>
            </a:r>
            <a:r>
              <a:rPr lang="de-DE" sz="900" dirty="0" smtClean="0">
                <a:solidFill>
                  <a:prstClr val="black"/>
                </a:solidFill>
                <a:latin typeface="Arial" charset="0"/>
              </a:rPr>
              <a:t> Cowan  I  Institute of Radiation Physics  </a:t>
            </a:r>
            <a:r>
              <a:rPr lang="de-DE" sz="900" dirty="0">
                <a:solidFill>
                  <a:prstClr val="black"/>
                </a:solidFill>
                <a:latin typeface="Arial" charset="0"/>
              </a:rPr>
              <a:t>I  </a:t>
            </a:r>
            <a:r>
              <a:rPr lang="de-DE" sz="900" dirty="0" smtClean="0">
                <a:solidFill>
                  <a:prstClr val="black"/>
                </a:solidFill>
                <a:latin typeface="Arial" charset="0"/>
                <a:hlinkClick r:id="rId4"/>
              </a:rPr>
              <a:t>www.hibef.eu</a:t>
            </a:r>
            <a:endParaRPr lang="de-DE" sz="900" dirty="0" smtClean="0">
              <a:solidFill>
                <a:prstClr val="black"/>
              </a:solidFill>
              <a:latin typeface="Arial" charset="0"/>
            </a:endParaRPr>
          </a:p>
          <a:p>
            <a:pPr algn="r"/>
            <a:endParaRPr lang="de-DE" dirty="0">
              <a:solidFill>
                <a:prstClr val="black"/>
              </a:solidFill>
            </a:endParaRPr>
          </a:p>
        </p:txBody>
      </p:sp>
      <p:pic>
        <p:nvPicPr>
          <p:cNvPr id="16" name="Grafik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276"/>
          <a:stretch>
            <a:fillRect/>
          </a:stretch>
        </p:blipFill>
        <p:spPr bwMode="auto">
          <a:xfrm>
            <a:off x="7077075" y="5157788"/>
            <a:ext cx="1743075" cy="122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Bild 4" descr="DDC_Sticker_groß_Schatten_RGB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863" y="5229225"/>
            <a:ext cx="1008062" cy="100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ectangle 4"/>
          <p:cNvSpPr>
            <a:spLocks noChangeArrowheads="1"/>
          </p:cNvSpPr>
          <p:nvPr/>
        </p:nvSpPr>
        <p:spPr bwMode="auto">
          <a:xfrm>
            <a:off x="0" y="0"/>
            <a:ext cx="287338" cy="287338"/>
          </a:xfrm>
          <a:prstGeom prst="rect">
            <a:avLst/>
          </a:prstGeom>
          <a:solidFill>
            <a:srgbClr val="CF6800"/>
          </a:solidFill>
          <a:ln>
            <a:noFill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de-DE">
              <a:solidFill>
                <a:prstClr val="black"/>
              </a:solidFill>
            </a:endParaRPr>
          </a:p>
        </p:txBody>
      </p:sp>
      <p:sp>
        <p:nvSpPr>
          <p:cNvPr id="19" name="Rectangle 6"/>
          <p:cNvSpPr>
            <a:spLocks noChangeArrowheads="1"/>
          </p:cNvSpPr>
          <p:nvPr/>
        </p:nvSpPr>
        <p:spPr bwMode="auto">
          <a:xfrm>
            <a:off x="0" y="6423025"/>
            <a:ext cx="3059113" cy="144463"/>
          </a:xfrm>
          <a:prstGeom prst="rect">
            <a:avLst/>
          </a:prstGeom>
          <a:solidFill>
            <a:srgbClr val="CF6800"/>
          </a:solidFill>
          <a:ln>
            <a:noFill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de-DE">
              <a:solidFill>
                <a:prstClr val="black"/>
              </a:solidFill>
            </a:endParaRPr>
          </a:p>
        </p:txBody>
      </p:sp>
      <p:sp>
        <p:nvSpPr>
          <p:cNvPr id="20" name="Rectangle 7"/>
          <p:cNvSpPr>
            <a:spLocks noChangeArrowheads="1"/>
          </p:cNvSpPr>
          <p:nvPr/>
        </p:nvSpPr>
        <p:spPr bwMode="auto">
          <a:xfrm>
            <a:off x="0" y="6713538"/>
            <a:ext cx="3059113" cy="144462"/>
          </a:xfrm>
          <a:prstGeom prst="rect">
            <a:avLst/>
          </a:prstGeom>
          <a:solidFill>
            <a:srgbClr val="9C9C9C"/>
          </a:solidFill>
          <a:ln>
            <a:noFill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de-DE">
              <a:solidFill>
                <a:prstClr val="black"/>
              </a:solidFill>
            </a:endParaRPr>
          </a:p>
        </p:txBody>
      </p:sp>
      <p:sp>
        <p:nvSpPr>
          <p:cNvPr id="21" name="Rectangle 8"/>
          <p:cNvSpPr>
            <a:spLocks noChangeArrowheads="1"/>
          </p:cNvSpPr>
          <p:nvPr/>
        </p:nvSpPr>
        <p:spPr bwMode="auto">
          <a:xfrm>
            <a:off x="3057525" y="6567488"/>
            <a:ext cx="3059113" cy="144462"/>
          </a:xfrm>
          <a:prstGeom prst="rect">
            <a:avLst/>
          </a:prstGeom>
          <a:solidFill>
            <a:srgbClr val="B9B9B9"/>
          </a:solidFill>
          <a:ln>
            <a:noFill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de-DE">
              <a:solidFill>
                <a:prstClr val="black"/>
              </a:solidFill>
            </a:endParaRPr>
          </a:p>
        </p:txBody>
      </p:sp>
      <p:sp>
        <p:nvSpPr>
          <p:cNvPr id="22" name="Rectangle 9"/>
          <p:cNvSpPr>
            <a:spLocks noChangeArrowheads="1"/>
          </p:cNvSpPr>
          <p:nvPr/>
        </p:nvSpPr>
        <p:spPr bwMode="auto">
          <a:xfrm>
            <a:off x="0" y="6567488"/>
            <a:ext cx="3059113" cy="1444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de-D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1974204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5"/>
          <p:cNvGrpSpPr>
            <a:grpSpLocks/>
          </p:cNvGrpSpPr>
          <p:nvPr userDrawn="1"/>
        </p:nvGrpSpPr>
        <p:grpSpPr bwMode="auto">
          <a:xfrm>
            <a:off x="0" y="0"/>
            <a:ext cx="9144000" cy="6865938"/>
            <a:chOff x="0" y="0"/>
            <a:chExt cx="5760" cy="4325"/>
          </a:xfrm>
        </p:grpSpPr>
        <p:sp>
          <p:nvSpPr>
            <p:cNvPr id="3" name="Rectangle 10"/>
            <p:cNvSpPr>
              <a:spLocks noChangeArrowheads="1"/>
            </p:cNvSpPr>
            <p:nvPr/>
          </p:nvSpPr>
          <p:spPr bwMode="auto">
            <a:xfrm>
              <a:off x="1926" y="4227"/>
              <a:ext cx="3831" cy="9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endParaRPr lang="de-DE" altLang="de-DE">
                <a:solidFill>
                  <a:srgbClr val="000000"/>
                </a:solidFill>
              </a:endParaRPr>
            </a:p>
          </p:txBody>
        </p:sp>
        <p:sp>
          <p:nvSpPr>
            <p:cNvPr id="4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181" cy="181"/>
            </a:xfrm>
            <a:prstGeom prst="rect">
              <a:avLst/>
            </a:prstGeom>
            <a:solidFill>
              <a:srgbClr val="CF68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/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de-DE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de-DE">
                <a:solidFill>
                  <a:srgbClr val="000000"/>
                </a:solidFill>
              </a:endParaRPr>
            </a:p>
          </p:txBody>
        </p:sp>
        <p:sp>
          <p:nvSpPr>
            <p:cNvPr id="5" name="Rectangle 6"/>
            <p:cNvSpPr>
              <a:spLocks noChangeArrowheads="1"/>
            </p:cNvSpPr>
            <p:nvPr/>
          </p:nvSpPr>
          <p:spPr bwMode="auto">
            <a:xfrm>
              <a:off x="0" y="4142"/>
              <a:ext cx="1927" cy="91"/>
            </a:xfrm>
            <a:prstGeom prst="rect">
              <a:avLst/>
            </a:prstGeom>
            <a:solidFill>
              <a:srgbClr val="9C9C9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de-DE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de-DE">
                <a:solidFill>
                  <a:srgbClr val="000000"/>
                </a:solidFill>
              </a:endParaRPr>
            </a:p>
          </p:txBody>
        </p:sp>
        <p:sp>
          <p:nvSpPr>
            <p:cNvPr id="6" name="Rectangle 7"/>
            <p:cNvSpPr>
              <a:spLocks noChangeArrowheads="1"/>
            </p:cNvSpPr>
            <p:nvPr/>
          </p:nvSpPr>
          <p:spPr bwMode="auto">
            <a:xfrm>
              <a:off x="1926" y="4142"/>
              <a:ext cx="3834" cy="91"/>
            </a:xfrm>
            <a:prstGeom prst="rect">
              <a:avLst/>
            </a:prstGeom>
            <a:solidFill>
              <a:srgbClr val="00589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de-DE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de-DE">
                <a:solidFill>
                  <a:srgbClr val="000000"/>
                </a:solidFill>
              </a:endParaRPr>
            </a:p>
          </p:txBody>
        </p:sp>
        <p:sp>
          <p:nvSpPr>
            <p:cNvPr id="7" name="Rectangle 15"/>
            <p:cNvSpPr>
              <a:spLocks noChangeArrowheads="1"/>
            </p:cNvSpPr>
            <p:nvPr/>
          </p:nvSpPr>
          <p:spPr bwMode="auto">
            <a:xfrm>
              <a:off x="0" y="4232"/>
              <a:ext cx="1927" cy="93"/>
            </a:xfrm>
            <a:prstGeom prst="rect">
              <a:avLst/>
            </a:prstGeom>
            <a:solidFill>
              <a:srgbClr val="00589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>
              <a:defPPr>
                <a:defRPr lang="de-DE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de-DE">
                <a:solidFill>
                  <a:srgbClr val="000000"/>
                </a:solidFill>
              </a:endParaRPr>
            </a:p>
          </p:txBody>
        </p:sp>
      </p:grpSp>
      <p:sp>
        <p:nvSpPr>
          <p:cNvPr id="8" name="Text Box 21"/>
          <p:cNvSpPr txBox="1">
            <a:spLocks noChangeArrowheads="1"/>
          </p:cNvSpPr>
          <p:nvPr/>
        </p:nvSpPr>
        <p:spPr bwMode="auto">
          <a:xfrm>
            <a:off x="6553200" y="6527800"/>
            <a:ext cx="2286000" cy="371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defPPr>
              <a:defRPr lang="de-DE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9pPr>
          </a:lstStyle>
          <a:p>
            <a:pPr algn="r">
              <a:defRPr/>
            </a:pPr>
            <a:r>
              <a:rPr lang="de-DE" sz="900" dirty="0" smtClean="0">
                <a:solidFill>
                  <a:srgbClr val="FFFFFF"/>
                </a:solidFill>
                <a:latin typeface="Arial" charset="0"/>
              </a:rPr>
              <a:t>Member of the Helmholtz Association </a:t>
            </a:r>
            <a:r>
              <a:rPr lang="de-DE" sz="900" dirty="0" err="1" smtClean="0">
                <a:solidFill>
                  <a:srgbClr val="FFFFFF"/>
                </a:solidFill>
                <a:latin typeface="Arial" charset="0"/>
              </a:rPr>
              <a:t>AssociationAssociationlmholtz</a:t>
            </a:r>
            <a:r>
              <a:rPr lang="de-DE" sz="900" dirty="0" smtClean="0">
                <a:solidFill>
                  <a:srgbClr val="FFFFFF"/>
                </a:solidFill>
                <a:latin typeface="Arial" charset="0"/>
              </a:rPr>
              <a:t>-</a:t>
            </a:r>
            <a:endParaRPr lang="de-DE" sz="900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9" name="Text Box 14"/>
          <p:cNvSpPr txBox="1">
            <a:spLocks noChangeArrowheads="1"/>
          </p:cNvSpPr>
          <p:nvPr userDrawn="1"/>
        </p:nvSpPr>
        <p:spPr bwMode="auto">
          <a:xfrm>
            <a:off x="2843213" y="6669088"/>
            <a:ext cx="60198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>
              <a:defRPr/>
            </a:pPr>
            <a:r>
              <a:rPr lang="de-DE" sz="900" dirty="0" smtClean="0">
                <a:solidFill>
                  <a:srgbClr val="000000"/>
                </a:solidFill>
                <a:latin typeface="Arial" charset="0"/>
              </a:rPr>
              <a:t>Prof. Dr.</a:t>
            </a:r>
            <a:r>
              <a:rPr lang="de-DE" sz="900" baseline="0" dirty="0" smtClean="0">
                <a:solidFill>
                  <a:srgbClr val="000000"/>
                </a:solidFill>
                <a:latin typeface="Arial" charset="0"/>
              </a:rPr>
              <a:t> Thomas Cowan</a:t>
            </a:r>
            <a:r>
              <a:rPr lang="de-DE" sz="900" dirty="0" smtClean="0">
                <a:solidFill>
                  <a:srgbClr val="000000"/>
                </a:solidFill>
                <a:latin typeface="Arial" charset="0"/>
              </a:rPr>
              <a:t>  I  Insitute</a:t>
            </a:r>
            <a:r>
              <a:rPr lang="de-DE" sz="900" baseline="0" dirty="0" smtClean="0">
                <a:solidFill>
                  <a:srgbClr val="000000"/>
                </a:solidFill>
                <a:latin typeface="Arial" charset="0"/>
              </a:rPr>
              <a:t> of Radiation Physics</a:t>
            </a:r>
            <a:r>
              <a:rPr lang="de-DE" sz="900" dirty="0" smtClean="0">
                <a:solidFill>
                  <a:srgbClr val="000000"/>
                </a:solidFill>
                <a:latin typeface="Arial" charset="0"/>
              </a:rPr>
              <a:t>  I  www.hzdr.de</a:t>
            </a:r>
            <a:endParaRPr lang="de-DE" dirty="0" smtClean="0">
              <a:solidFill>
                <a:srgbClr val="000000"/>
              </a:solidFill>
            </a:endParaRPr>
          </a:p>
        </p:txBody>
      </p:sp>
      <p:sp>
        <p:nvSpPr>
          <p:cNvPr id="10" name="Foliennummernplatzhalter 5"/>
          <p:cNvSpPr>
            <a:spLocks noGrp="1"/>
          </p:cNvSpPr>
          <p:nvPr>
            <p:ph type="sldNum" sz="quarter" idx="10"/>
          </p:nvPr>
        </p:nvSpPr>
        <p:spPr>
          <a:xfrm>
            <a:off x="-1" y="6506535"/>
            <a:ext cx="3057525" cy="365125"/>
          </a:xfrm>
          <a:prstGeom prst="rect">
            <a:avLst/>
          </a:prstGeom>
        </p:spPr>
        <p:txBody>
          <a:bodyPr/>
          <a:lstStyle>
            <a:lvl1pPr>
              <a:defRPr sz="1100">
                <a:solidFill>
                  <a:schemeClr val="bg1"/>
                </a:solidFill>
                <a:latin typeface="Arial" charset="0"/>
              </a:defRPr>
            </a:lvl1pPr>
          </a:lstStyle>
          <a:p>
            <a:pPr>
              <a:defRPr/>
            </a:pPr>
            <a:r>
              <a:rPr lang="de-DE" dirty="0" smtClean="0"/>
              <a:t>Seite </a:t>
            </a:r>
            <a:fld id="{8E776E9F-BA17-487E-AA35-4DBE14A58DAE}" type="slidenum">
              <a:rPr lang="de-DE" smtClean="0"/>
              <a:pPr>
                <a:defRPr/>
              </a:pPr>
              <a:t>‹#›</a:t>
            </a:fld>
            <a:endParaRPr lang="de-DE" dirty="0" smtClean="0"/>
          </a:p>
          <a:p>
            <a:pPr>
              <a:defRPr/>
            </a:pPr>
            <a:r>
              <a:rPr lang="de-DE" dirty="0" smtClean="0"/>
              <a:t>SATIF-13    HZDR   10.10.2016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24220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5"/>
          <p:cNvGrpSpPr>
            <a:grpSpLocks/>
          </p:cNvGrpSpPr>
          <p:nvPr userDrawn="1"/>
        </p:nvGrpSpPr>
        <p:grpSpPr bwMode="auto">
          <a:xfrm>
            <a:off x="0" y="0"/>
            <a:ext cx="9144000" cy="6865938"/>
            <a:chOff x="0" y="0"/>
            <a:chExt cx="5760" cy="4325"/>
          </a:xfrm>
        </p:grpSpPr>
        <p:sp>
          <p:nvSpPr>
            <p:cNvPr id="3" name="Rectangle 10"/>
            <p:cNvSpPr>
              <a:spLocks noChangeArrowheads="1"/>
            </p:cNvSpPr>
            <p:nvPr/>
          </p:nvSpPr>
          <p:spPr bwMode="auto">
            <a:xfrm>
              <a:off x="1926" y="4227"/>
              <a:ext cx="3831" cy="9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endParaRPr lang="de-DE" altLang="de-DE">
                <a:solidFill>
                  <a:srgbClr val="000000"/>
                </a:solidFill>
              </a:endParaRPr>
            </a:p>
          </p:txBody>
        </p:sp>
        <p:sp>
          <p:nvSpPr>
            <p:cNvPr id="4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181" cy="181"/>
            </a:xfrm>
            <a:prstGeom prst="rect">
              <a:avLst/>
            </a:prstGeom>
            <a:solidFill>
              <a:srgbClr val="CF68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/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de-DE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de-DE">
                <a:solidFill>
                  <a:srgbClr val="000000"/>
                </a:solidFill>
              </a:endParaRPr>
            </a:p>
          </p:txBody>
        </p:sp>
        <p:sp>
          <p:nvSpPr>
            <p:cNvPr id="5" name="Rectangle 6"/>
            <p:cNvSpPr>
              <a:spLocks noChangeArrowheads="1"/>
            </p:cNvSpPr>
            <p:nvPr/>
          </p:nvSpPr>
          <p:spPr bwMode="auto">
            <a:xfrm>
              <a:off x="0" y="4142"/>
              <a:ext cx="1927" cy="91"/>
            </a:xfrm>
            <a:prstGeom prst="rect">
              <a:avLst/>
            </a:prstGeom>
            <a:solidFill>
              <a:srgbClr val="9C9C9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de-DE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de-DE">
                <a:solidFill>
                  <a:srgbClr val="000000"/>
                </a:solidFill>
              </a:endParaRPr>
            </a:p>
          </p:txBody>
        </p:sp>
        <p:sp>
          <p:nvSpPr>
            <p:cNvPr id="6" name="Rectangle 7"/>
            <p:cNvSpPr>
              <a:spLocks noChangeArrowheads="1"/>
            </p:cNvSpPr>
            <p:nvPr/>
          </p:nvSpPr>
          <p:spPr bwMode="auto">
            <a:xfrm>
              <a:off x="1926" y="4142"/>
              <a:ext cx="3834" cy="91"/>
            </a:xfrm>
            <a:prstGeom prst="rect">
              <a:avLst/>
            </a:prstGeom>
            <a:solidFill>
              <a:srgbClr val="00589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de-DE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de-DE">
                <a:solidFill>
                  <a:srgbClr val="000000"/>
                </a:solidFill>
              </a:endParaRPr>
            </a:p>
          </p:txBody>
        </p:sp>
        <p:sp>
          <p:nvSpPr>
            <p:cNvPr id="7" name="Rectangle 15"/>
            <p:cNvSpPr>
              <a:spLocks noChangeArrowheads="1"/>
            </p:cNvSpPr>
            <p:nvPr/>
          </p:nvSpPr>
          <p:spPr bwMode="auto">
            <a:xfrm>
              <a:off x="0" y="4232"/>
              <a:ext cx="1927" cy="93"/>
            </a:xfrm>
            <a:prstGeom prst="rect">
              <a:avLst/>
            </a:prstGeom>
            <a:solidFill>
              <a:srgbClr val="00589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>
              <a:defPPr>
                <a:defRPr lang="de-DE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de-DE">
                <a:solidFill>
                  <a:srgbClr val="000000"/>
                </a:solidFill>
              </a:endParaRPr>
            </a:p>
          </p:txBody>
        </p:sp>
      </p:grpSp>
      <p:sp>
        <p:nvSpPr>
          <p:cNvPr id="8" name="Text Box 21"/>
          <p:cNvSpPr txBox="1">
            <a:spLocks noChangeArrowheads="1"/>
          </p:cNvSpPr>
          <p:nvPr/>
        </p:nvSpPr>
        <p:spPr bwMode="auto">
          <a:xfrm>
            <a:off x="6553200" y="6527800"/>
            <a:ext cx="2286000" cy="371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defPPr>
              <a:defRPr lang="de-DE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9pPr>
          </a:lstStyle>
          <a:p>
            <a:pPr algn="r">
              <a:defRPr/>
            </a:pPr>
            <a:r>
              <a:rPr lang="de-DE" sz="900" dirty="0" smtClean="0">
                <a:solidFill>
                  <a:srgbClr val="FFFFFF"/>
                </a:solidFill>
                <a:latin typeface="Arial" charset="0"/>
              </a:rPr>
              <a:t>Member of the Helmholtz Association </a:t>
            </a:r>
            <a:r>
              <a:rPr lang="de-DE" sz="900" dirty="0" err="1" smtClean="0">
                <a:solidFill>
                  <a:srgbClr val="FFFFFF"/>
                </a:solidFill>
                <a:latin typeface="Arial" charset="0"/>
              </a:rPr>
              <a:t>AssociationAssociationlmholtz</a:t>
            </a:r>
            <a:r>
              <a:rPr lang="de-DE" sz="900" dirty="0" smtClean="0">
                <a:solidFill>
                  <a:srgbClr val="FFFFFF"/>
                </a:solidFill>
                <a:latin typeface="Arial" charset="0"/>
              </a:rPr>
              <a:t>-</a:t>
            </a:r>
            <a:endParaRPr lang="de-DE" sz="900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9" name="Text Box 14"/>
          <p:cNvSpPr txBox="1">
            <a:spLocks noChangeArrowheads="1"/>
          </p:cNvSpPr>
          <p:nvPr userDrawn="1"/>
        </p:nvSpPr>
        <p:spPr bwMode="auto">
          <a:xfrm>
            <a:off x="2843213" y="6669088"/>
            <a:ext cx="60198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>
              <a:defRPr/>
            </a:pPr>
            <a:r>
              <a:rPr lang="de-DE" sz="900" dirty="0" smtClean="0">
                <a:solidFill>
                  <a:srgbClr val="000000"/>
                </a:solidFill>
                <a:latin typeface="Arial" charset="0"/>
              </a:rPr>
              <a:t>Prof. Dr.</a:t>
            </a:r>
            <a:r>
              <a:rPr lang="de-DE" sz="900" baseline="0" dirty="0" smtClean="0">
                <a:solidFill>
                  <a:srgbClr val="000000"/>
                </a:solidFill>
                <a:latin typeface="Arial" charset="0"/>
              </a:rPr>
              <a:t> Thomas Cowan</a:t>
            </a:r>
            <a:r>
              <a:rPr lang="de-DE" sz="900" dirty="0" smtClean="0">
                <a:solidFill>
                  <a:srgbClr val="000000"/>
                </a:solidFill>
                <a:latin typeface="Arial" charset="0"/>
              </a:rPr>
              <a:t>  I  Insitute</a:t>
            </a:r>
            <a:r>
              <a:rPr lang="de-DE" sz="900" baseline="0" dirty="0" smtClean="0">
                <a:solidFill>
                  <a:srgbClr val="000000"/>
                </a:solidFill>
                <a:latin typeface="Arial" charset="0"/>
              </a:rPr>
              <a:t> of Radiation Physics</a:t>
            </a:r>
            <a:r>
              <a:rPr lang="de-DE" sz="900" dirty="0" smtClean="0">
                <a:solidFill>
                  <a:srgbClr val="000000"/>
                </a:solidFill>
                <a:latin typeface="Arial" charset="0"/>
              </a:rPr>
              <a:t>  I  www.hzdr.de</a:t>
            </a:r>
            <a:endParaRPr lang="de-DE" dirty="0" smtClean="0">
              <a:solidFill>
                <a:srgbClr val="000000"/>
              </a:solidFill>
            </a:endParaRPr>
          </a:p>
        </p:txBody>
      </p:sp>
      <p:sp>
        <p:nvSpPr>
          <p:cNvPr id="10" name="Foliennummernplatzhalter 5"/>
          <p:cNvSpPr>
            <a:spLocks noGrp="1"/>
          </p:cNvSpPr>
          <p:nvPr>
            <p:ph type="sldNum" sz="quarter" idx="10"/>
          </p:nvPr>
        </p:nvSpPr>
        <p:spPr>
          <a:xfrm>
            <a:off x="-1" y="6506535"/>
            <a:ext cx="3057525" cy="365125"/>
          </a:xfrm>
          <a:prstGeom prst="rect">
            <a:avLst/>
          </a:prstGeom>
        </p:spPr>
        <p:txBody>
          <a:bodyPr/>
          <a:lstStyle>
            <a:lvl1pPr>
              <a:defRPr sz="1100">
                <a:solidFill>
                  <a:schemeClr val="bg1"/>
                </a:solidFill>
                <a:latin typeface="Arial" charset="0"/>
              </a:defRPr>
            </a:lvl1pPr>
          </a:lstStyle>
          <a:p>
            <a:pPr>
              <a:defRPr/>
            </a:pPr>
            <a:r>
              <a:rPr lang="de-DE" dirty="0" smtClean="0"/>
              <a:t>Seite </a:t>
            </a:r>
            <a:fld id="{8E776E9F-BA17-487E-AA35-4DBE14A58DAE}" type="slidenum">
              <a:rPr lang="de-DE" smtClean="0"/>
              <a:pPr>
                <a:defRPr/>
              </a:pPr>
              <a:t>‹#›</a:t>
            </a:fld>
            <a:endParaRPr lang="de-DE" dirty="0" smtClean="0"/>
          </a:p>
          <a:p>
            <a:pPr>
              <a:defRPr/>
            </a:pPr>
            <a:r>
              <a:rPr lang="de-DE" dirty="0" smtClean="0"/>
              <a:t>SATIF-13    HZDR   10.10.2016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617219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4"/>
          <p:cNvSpPr txBox="1">
            <a:spLocks noChangeArrowheads="1"/>
          </p:cNvSpPr>
          <p:nvPr userDrawn="1"/>
        </p:nvSpPr>
        <p:spPr bwMode="auto">
          <a:xfrm>
            <a:off x="4767637" y="6709470"/>
            <a:ext cx="4219600" cy="50783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r"/>
            <a:r>
              <a:rPr lang="de-DE" sz="900" dirty="0">
                <a:solidFill>
                  <a:prstClr val="black"/>
                </a:solidFill>
                <a:latin typeface="Arial" charset="0"/>
              </a:rPr>
              <a:t>Prof. </a:t>
            </a:r>
            <a:r>
              <a:rPr lang="de-DE" sz="900" dirty="0" smtClean="0">
                <a:solidFill>
                  <a:prstClr val="black"/>
                </a:solidFill>
                <a:latin typeface="Arial" charset="0"/>
              </a:rPr>
              <a:t>Dr. T.</a:t>
            </a:r>
            <a:r>
              <a:rPr lang="de-DE" sz="900" baseline="0" dirty="0" smtClean="0">
                <a:solidFill>
                  <a:prstClr val="black"/>
                </a:solidFill>
                <a:latin typeface="Arial" charset="0"/>
              </a:rPr>
              <a:t> E.</a:t>
            </a:r>
            <a:r>
              <a:rPr lang="de-DE" sz="900" dirty="0" smtClean="0">
                <a:solidFill>
                  <a:prstClr val="black"/>
                </a:solidFill>
                <a:latin typeface="Arial" charset="0"/>
              </a:rPr>
              <a:t> Cowan  I  Institute of Radiation Physics  </a:t>
            </a:r>
            <a:r>
              <a:rPr lang="de-DE" sz="900" dirty="0">
                <a:solidFill>
                  <a:prstClr val="black"/>
                </a:solidFill>
                <a:latin typeface="Arial" charset="0"/>
              </a:rPr>
              <a:t>I  </a:t>
            </a:r>
            <a:r>
              <a:rPr lang="de-DE" sz="900" dirty="0" smtClean="0">
                <a:solidFill>
                  <a:prstClr val="black"/>
                </a:solidFill>
                <a:latin typeface="Arial" charset="0"/>
                <a:hlinkClick r:id="rId2"/>
              </a:rPr>
              <a:t>www.hibef.eu</a:t>
            </a:r>
            <a:endParaRPr lang="de-DE" sz="900" dirty="0" smtClean="0">
              <a:solidFill>
                <a:prstClr val="black"/>
              </a:solidFill>
              <a:latin typeface="Arial" charset="0"/>
            </a:endParaRPr>
          </a:p>
          <a:p>
            <a:pPr algn="r"/>
            <a:endParaRPr lang="de-DE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86049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14355819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50819834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68313" y="25574"/>
            <a:ext cx="6984007" cy="4320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 smtClean="0"/>
              <a:t>Textmasterformat bearbeiten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1"/>
          </p:nvPr>
        </p:nvSpPr>
        <p:spPr>
          <a:xfrm>
            <a:off x="468313" y="764704"/>
            <a:ext cx="8207375" cy="561662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aseline="0"/>
            </a:lvl1pPr>
          </a:lstStyle>
          <a:p>
            <a:pPr lvl="0"/>
            <a:r>
              <a:rPr lang="de-DE" dirty="0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9533148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0297906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8915D-176B-401C-9FCD-E5251535E312}" type="datetimeFigureOut">
              <a:rPr lang="de-DE" smtClean="0"/>
              <a:t>10.10.2016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D2575-CA12-4898-B558-FEBEBF0FA1BD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27519671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2_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10"/>
          <p:cNvSpPr>
            <a:spLocks noChangeShapeType="1"/>
          </p:cNvSpPr>
          <p:nvPr userDrawn="1"/>
        </p:nvSpPr>
        <p:spPr bwMode="auto">
          <a:xfrm>
            <a:off x="2" y="466726"/>
            <a:ext cx="9142413" cy="1588"/>
          </a:xfrm>
          <a:prstGeom prst="line">
            <a:avLst/>
          </a:prstGeom>
          <a:noFill/>
          <a:ln w="19050" cap="rnd">
            <a:solidFill>
              <a:schemeClr val="bg1"/>
            </a:solidFill>
            <a:prstDash val="sysDot"/>
            <a:round/>
            <a:headEnd/>
            <a:tailEnd/>
          </a:ln>
          <a:effectLst/>
          <a:extLst/>
        </p:spPr>
        <p:txBody>
          <a:bodyPr lIns="91429" tIns="45715" rIns="91429" bIns="45715"/>
          <a:lstStyle/>
          <a:p>
            <a:pPr>
              <a:defRPr/>
            </a:pPr>
            <a:endParaRPr lang="de-DE">
              <a:solidFill>
                <a:srgbClr val="000000"/>
              </a:solidFill>
              <a:latin typeface="Arial" charset="0"/>
              <a:cs typeface="+mn-cs"/>
            </a:endParaRPr>
          </a:p>
        </p:txBody>
      </p:sp>
      <p:pic>
        <p:nvPicPr>
          <p:cNvPr id="4" name="Picture 29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974"/>
          <a:stretch>
            <a:fillRect/>
          </a:stretch>
        </p:blipFill>
        <p:spPr bwMode="auto">
          <a:xfrm>
            <a:off x="4183065" y="2"/>
            <a:ext cx="4959350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0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974"/>
          <a:stretch>
            <a:fillRect/>
          </a:stretch>
        </p:blipFill>
        <p:spPr bwMode="auto">
          <a:xfrm>
            <a:off x="-7936" y="2"/>
            <a:ext cx="4191001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hteck 10"/>
          <p:cNvSpPr/>
          <p:nvPr userDrawn="1"/>
        </p:nvSpPr>
        <p:spPr bwMode="auto">
          <a:xfrm>
            <a:off x="2" y="2"/>
            <a:ext cx="9150351" cy="574675"/>
          </a:xfrm>
          <a:prstGeom prst="rect">
            <a:avLst/>
          </a:prstGeom>
          <a:solidFill>
            <a:srgbClr val="00589C">
              <a:alpha val="60000"/>
            </a:srgbClr>
          </a:solidFill>
          <a:ln>
            <a:noFill/>
          </a:ln>
          <a:effectLst/>
        </p:spPr>
        <p:txBody>
          <a:bodyPr lIns="89990" tIns="46795" rIns="89990" bIns="46795"/>
          <a:lstStyle/>
          <a:p>
            <a:pPr>
              <a:defRPr/>
            </a:pPr>
            <a:endParaRPr lang="de-DE" dirty="0">
              <a:solidFill>
                <a:srgbClr val="000000"/>
              </a:solidFill>
              <a:latin typeface="Arial" charset="0"/>
              <a:cs typeface="+mn-cs"/>
            </a:endParaRPr>
          </a:p>
        </p:txBody>
      </p:sp>
      <p:pic>
        <p:nvPicPr>
          <p:cNvPr id="7" name="Grafik 1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3500" y="115890"/>
            <a:ext cx="1296988" cy="236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4"/>
          <p:cNvSpPr>
            <a:spLocks noChangeArrowheads="1"/>
          </p:cNvSpPr>
          <p:nvPr userDrawn="1"/>
        </p:nvSpPr>
        <p:spPr bwMode="auto">
          <a:xfrm>
            <a:off x="1" y="1"/>
            <a:ext cx="287338" cy="287339"/>
          </a:xfrm>
          <a:prstGeom prst="rect">
            <a:avLst/>
          </a:prstGeom>
          <a:solidFill>
            <a:srgbClr val="CF68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/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9" tIns="45715" rIns="91429" bIns="45715" anchor="ctr"/>
          <a:lstStyle>
            <a:defPPr>
              <a:defRPr lang="de-DE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9pPr>
          </a:lstStyle>
          <a:p>
            <a:pPr>
              <a:defRPr/>
            </a:pPr>
            <a:endParaRPr lang="de-DE"/>
          </a:p>
        </p:txBody>
      </p:sp>
      <p:sp>
        <p:nvSpPr>
          <p:cNvPr id="9" name="Rectangle 8"/>
          <p:cNvSpPr/>
          <p:nvPr userDrawn="1"/>
        </p:nvSpPr>
        <p:spPr>
          <a:xfrm>
            <a:off x="6662738" y="6096000"/>
            <a:ext cx="2317750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5" rIns="91429" bIns="45715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53620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907235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 userDrawn="1"/>
        </p:nvSpPr>
        <p:spPr bwMode="auto">
          <a:xfrm>
            <a:off x="3175" y="-7937"/>
            <a:ext cx="9140825" cy="6856413"/>
          </a:xfrm>
          <a:prstGeom prst="rect">
            <a:avLst/>
          </a:prstGeom>
          <a:solidFill>
            <a:srgbClr val="00589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9" tIns="45715" rIns="91429" bIns="45715" anchor="ctr"/>
          <a:lstStyle/>
          <a:p>
            <a:endParaRPr lang="de-DE">
              <a:solidFill>
                <a:prstClr val="black"/>
              </a:solidFill>
            </a:endParaRPr>
          </a:p>
        </p:txBody>
      </p:sp>
      <p:grpSp>
        <p:nvGrpSpPr>
          <p:cNvPr id="5" name="Gruppieren 14"/>
          <p:cNvGrpSpPr>
            <a:grpSpLocks/>
          </p:cNvGrpSpPr>
          <p:nvPr userDrawn="1"/>
        </p:nvGrpSpPr>
        <p:grpSpPr bwMode="auto">
          <a:xfrm>
            <a:off x="-3175" y="0"/>
            <a:ext cx="9144000" cy="6858000"/>
            <a:chOff x="0" y="0"/>
            <a:chExt cx="9144000" cy="6858000"/>
          </a:xfrm>
        </p:grpSpPr>
        <p:sp>
          <p:nvSpPr>
            <p:cNvPr id="6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287338" cy="287338"/>
            </a:xfrm>
            <a:prstGeom prst="rect">
              <a:avLst/>
            </a:prstGeom>
            <a:solidFill>
              <a:srgbClr val="CF68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mpd="dbl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7" name="Rectangle 6"/>
            <p:cNvSpPr>
              <a:spLocks noChangeArrowheads="1"/>
            </p:cNvSpPr>
            <p:nvPr/>
          </p:nvSpPr>
          <p:spPr bwMode="auto">
            <a:xfrm>
              <a:off x="6350" y="6426140"/>
              <a:ext cx="3059113" cy="144463"/>
            </a:xfrm>
            <a:prstGeom prst="rect">
              <a:avLst/>
            </a:prstGeom>
            <a:solidFill>
              <a:srgbClr val="CF68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8" name="Rectangle 7"/>
            <p:cNvSpPr>
              <a:spLocks noChangeArrowheads="1"/>
            </p:cNvSpPr>
            <p:nvPr/>
          </p:nvSpPr>
          <p:spPr bwMode="auto">
            <a:xfrm>
              <a:off x="0" y="6713538"/>
              <a:ext cx="3059113" cy="144462"/>
            </a:xfrm>
            <a:prstGeom prst="rect">
              <a:avLst/>
            </a:prstGeom>
            <a:solidFill>
              <a:srgbClr val="9C9C9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9" name="Rectangle 8"/>
            <p:cNvSpPr>
              <a:spLocks noChangeArrowheads="1"/>
            </p:cNvSpPr>
            <p:nvPr/>
          </p:nvSpPr>
          <p:spPr bwMode="auto">
            <a:xfrm>
              <a:off x="3057525" y="6567488"/>
              <a:ext cx="3059113" cy="144462"/>
            </a:xfrm>
            <a:prstGeom prst="rect">
              <a:avLst/>
            </a:prstGeom>
            <a:solidFill>
              <a:srgbClr val="B9B9B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10" name="Rectangle 9"/>
            <p:cNvSpPr>
              <a:spLocks noChangeArrowheads="1"/>
            </p:cNvSpPr>
            <p:nvPr/>
          </p:nvSpPr>
          <p:spPr bwMode="auto">
            <a:xfrm>
              <a:off x="3174" y="6570603"/>
              <a:ext cx="3059113" cy="14446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11" name="Rectangle 10"/>
            <p:cNvSpPr>
              <a:spLocks noChangeArrowheads="1"/>
            </p:cNvSpPr>
            <p:nvPr/>
          </p:nvSpPr>
          <p:spPr bwMode="auto">
            <a:xfrm>
              <a:off x="3062287" y="6711950"/>
              <a:ext cx="6081713" cy="14446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</p:grpSp>
      <p:pic>
        <p:nvPicPr>
          <p:cNvPr id="12" name="Grafik 1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276"/>
          <a:stretch>
            <a:fillRect/>
          </a:stretch>
        </p:blipFill>
        <p:spPr bwMode="auto">
          <a:xfrm>
            <a:off x="7077077" y="5177065"/>
            <a:ext cx="1743075" cy="122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 Box 14"/>
          <p:cNvSpPr txBox="1">
            <a:spLocks noChangeArrowheads="1"/>
          </p:cNvSpPr>
          <p:nvPr userDrawn="1"/>
        </p:nvSpPr>
        <p:spPr bwMode="auto">
          <a:xfrm>
            <a:off x="3059114" y="6672268"/>
            <a:ext cx="6084887" cy="2308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29" tIns="45715" rIns="91429" bIns="45715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900" dirty="0" smtClean="0">
                <a:solidFill>
                  <a:prstClr val="black"/>
                </a:solidFill>
                <a:cs typeface="Calibri" pitchFamily="34" charset="0"/>
              </a:rPr>
              <a:t>                                                                                         Prof. T.E. Cowan │ Institute of Radiation Physics │ www.hzdr.de</a:t>
            </a:r>
            <a:endParaRPr lang="de-DE" dirty="0" smtClean="0">
              <a:solidFill>
                <a:prstClr val="black"/>
              </a:solidFill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85744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10"/>
          <p:cNvSpPr>
            <a:spLocks noChangeShapeType="1"/>
          </p:cNvSpPr>
          <p:nvPr userDrawn="1"/>
        </p:nvSpPr>
        <p:spPr bwMode="auto">
          <a:xfrm>
            <a:off x="2" y="466726"/>
            <a:ext cx="9142413" cy="1588"/>
          </a:xfrm>
          <a:prstGeom prst="line">
            <a:avLst/>
          </a:prstGeom>
          <a:noFill/>
          <a:ln w="19050" cap="rnd">
            <a:solidFill>
              <a:schemeClr val="bg1"/>
            </a:solidFill>
            <a:prstDash val="sysDot"/>
            <a:round/>
            <a:headEnd/>
            <a:tailEnd/>
          </a:ln>
          <a:effectLst/>
          <a:extLst/>
        </p:spPr>
        <p:txBody>
          <a:bodyPr lIns="91429" tIns="45715" rIns="91429" bIns="45715"/>
          <a:lstStyle/>
          <a:p>
            <a:pPr>
              <a:defRPr/>
            </a:pPr>
            <a:endParaRPr lang="de-DE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4" name="Picture 29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974"/>
          <a:stretch>
            <a:fillRect/>
          </a:stretch>
        </p:blipFill>
        <p:spPr bwMode="auto">
          <a:xfrm>
            <a:off x="4183065" y="2"/>
            <a:ext cx="4959350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0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974"/>
          <a:stretch>
            <a:fillRect/>
          </a:stretch>
        </p:blipFill>
        <p:spPr bwMode="auto">
          <a:xfrm>
            <a:off x="-7936" y="2"/>
            <a:ext cx="4191001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hteck 10"/>
          <p:cNvSpPr/>
          <p:nvPr userDrawn="1"/>
        </p:nvSpPr>
        <p:spPr bwMode="auto">
          <a:xfrm>
            <a:off x="2" y="2"/>
            <a:ext cx="9150351" cy="574675"/>
          </a:xfrm>
          <a:prstGeom prst="rect">
            <a:avLst/>
          </a:prstGeom>
          <a:solidFill>
            <a:srgbClr val="00589C">
              <a:alpha val="60000"/>
            </a:srgbClr>
          </a:solidFill>
          <a:ln>
            <a:noFill/>
          </a:ln>
          <a:effectLst/>
        </p:spPr>
        <p:txBody>
          <a:bodyPr lIns="89990" tIns="46795" rIns="89990" bIns="46795"/>
          <a:lstStyle/>
          <a:p>
            <a:pPr>
              <a:defRPr/>
            </a:pPr>
            <a:endParaRPr lang="de-DE" dirty="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7" name="Grafik 1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3500" y="115890"/>
            <a:ext cx="1296988" cy="236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4"/>
          <p:cNvSpPr>
            <a:spLocks noChangeArrowheads="1"/>
          </p:cNvSpPr>
          <p:nvPr userDrawn="1"/>
        </p:nvSpPr>
        <p:spPr bwMode="auto">
          <a:xfrm>
            <a:off x="1" y="1"/>
            <a:ext cx="287338" cy="287339"/>
          </a:xfrm>
          <a:prstGeom prst="rect">
            <a:avLst/>
          </a:prstGeom>
          <a:solidFill>
            <a:srgbClr val="CF68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/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9" tIns="45715" rIns="91429" bIns="45715" anchor="ctr"/>
          <a:lstStyle>
            <a:defPPr>
              <a:defRPr lang="de-DE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9pPr>
          </a:lstStyle>
          <a:p>
            <a:pPr>
              <a:defRPr/>
            </a:pPr>
            <a:endParaRPr lang="de-DE">
              <a:solidFill>
                <a:prstClr val="black"/>
              </a:solidFill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6662738" y="6096000"/>
            <a:ext cx="2317750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5" rIns="91429" bIns="45715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81448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10"/>
          <p:cNvSpPr>
            <a:spLocks noChangeShapeType="1"/>
          </p:cNvSpPr>
          <p:nvPr userDrawn="1"/>
        </p:nvSpPr>
        <p:spPr bwMode="auto">
          <a:xfrm>
            <a:off x="2" y="466726"/>
            <a:ext cx="9142413" cy="1588"/>
          </a:xfrm>
          <a:prstGeom prst="line">
            <a:avLst/>
          </a:prstGeom>
          <a:noFill/>
          <a:ln w="19050" cap="rnd">
            <a:solidFill>
              <a:schemeClr val="bg1"/>
            </a:solidFill>
            <a:prstDash val="sysDot"/>
            <a:round/>
            <a:headEnd/>
            <a:tailEnd/>
          </a:ln>
          <a:effectLst/>
          <a:extLst/>
        </p:spPr>
        <p:txBody>
          <a:bodyPr lIns="91429" tIns="45715" rIns="91429" bIns="45715"/>
          <a:lstStyle/>
          <a:p>
            <a:pPr>
              <a:defRPr/>
            </a:pPr>
            <a:endParaRPr lang="de-DE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4" name="Picture 29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974"/>
          <a:stretch>
            <a:fillRect/>
          </a:stretch>
        </p:blipFill>
        <p:spPr bwMode="auto">
          <a:xfrm>
            <a:off x="4183065" y="2"/>
            <a:ext cx="4959350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0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974"/>
          <a:stretch>
            <a:fillRect/>
          </a:stretch>
        </p:blipFill>
        <p:spPr bwMode="auto">
          <a:xfrm>
            <a:off x="-7936" y="2"/>
            <a:ext cx="4191001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hteck 10"/>
          <p:cNvSpPr/>
          <p:nvPr userDrawn="1"/>
        </p:nvSpPr>
        <p:spPr bwMode="auto">
          <a:xfrm>
            <a:off x="2" y="2"/>
            <a:ext cx="9150351" cy="574675"/>
          </a:xfrm>
          <a:prstGeom prst="rect">
            <a:avLst/>
          </a:prstGeom>
          <a:solidFill>
            <a:srgbClr val="00589C">
              <a:alpha val="60000"/>
            </a:srgbClr>
          </a:solidFill>
          <a:ln>
            <a:noFill/>
          </a:ln>
          <a:effectLst/>
        </p:spPr>
        <p:txBody>
          <a:bodyPr lIns="89990" tIns="46795" rIns="89990" bIns="46795"/>
          <a:lstStyle/>
          <a:p>
            <a:pPr>
              <a:defRPr/>
            </a:pPr>
            <a:endParaRPr lang="de-DE" dirty="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7" name="Grafik 1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3500" y="115890"/>
            <a:ext cx="1296988" cy="236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4"/>
          <p:cNvSpPr>
            <a:spLocks noChangeArrowheads="1"/>
          </p:cNvSpPr>
          <p:nvPr userDrawn="1"/>
        </p:nvSpPr>
        <p:spPr bwMode="auto">
          <a:xfrm>
            <a:off x="1" y="1"/>
            <a:ext cx="287338" cy="287339"/>
          </a:xfrm>
          <a:prstGeom prst="rect">
            <a:avLst/>
          </a:prstGeom>
          <a:solidFill>
            <a:srgbClr val="CF68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/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9" tIns="45715" rIns="91429" bIns="45715" anchor="ctr"/>
          <a:lstStyle>
            <a:defPPr>
              <a:defRPr lang="de-DE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9pPr>
          </a:lstStyle>
          <a:p>
            <a:pPr>
              <a:defRPr/>
            </a:pPr>
            <a:endParaRPr lang="de-DE">
              <a:solidFill>
                <a:prstClr val="black"/>
              </a:solidFill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6662738" y="6096000"/>
            <a:ext cx="2317750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5" rIns="91429" bIns="45715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0" name="Picture 4" descr="Schramm_Amplitude2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46529">
            <a:off x="5997576" y="1627190"/>
            <a:ext cx="4003675" cy="3000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Freeform 5"/>
          <p:cNvSpPr>
            <a:spLocks/>
          </p:cNvSpPr>
          <p:nvPr userDrawn="1"/>
        </p:nvSpPr>
        <p:spPr bwMode="auto">
          <a:xfrm>
            <a:off x="4876800" y="574678"/>
            <a:ext cx="4572000" cy="6000751"/>
          </a:xfrm>
          <a:custGeom>
            <a:avLst/>
            <a:gdLst>
              <a:gd name="T0" fmla="*/ 2034 w 2946"/>
              <a:gd name="T1" fmla="*/ 3798 h 3984"/>
              <a:gd name="T2" fmla="*/ 0 w 2946"/>
              <a:gd name="T3" fmla="*/ 0 h 3984"/>
              <a:gd name="T4" fmla="*/ 2940 w 2946"/>
              <a:gd name="T5" fmla="*/ 0 h 3984"/>
              <a:gd name="T6" fmla="*/ 2946 w 2946"/>
              <a:gd name="T7" fmla="*/ 3984 h 3984"/>
              <a:gd name="T8" fmla="*/ 2125 w 2946"/>
              <a:gd name="T9" fmla="*/ 3984 h 39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946" h="3984">
                <a:moveTo>
                  <a:pt x="2034" y="3798"/>
                </a:moveTo>
                <a:lnTo>
                  <a:pt x="0" y="0"/>
                </a:lnTo>
                <a:lnTo>
                  <a:pt x="2940" y="0"/>
                </a:lnTo>
                <a:lnTo>
                  <a:pt x="2946" y="3984"/>
                </a:lnTo>
                <a:lnTo>
                  <a:pt x="2125" y="3984"/>
                </a:lnTo>
              </a:path>
            </a:pathLst>
          </a:custGeom>
          <a:solidFill>
            <a:srgbClr val="009580">
              <a:alpha val="59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8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9" tIns="45715" rIns="91429" bIns="45715"/>
          <a:lstStyle/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17582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10"/>
          <p:cNvSpPr>
            <a:spLocks noChangeShapeType="1"/>
          </p:cNvSpPr>
          <p:nvPr userDrawn="1"/>
        </p:nvSpPr>
        <p:spPr bwMode="auto">
          <a:xfrm>
            <a:off x="2" y="466726"/>
            <a:ext cx="9142413" cy="1588"/>
          </a:xfrm>
          <a:prstGeom prst="line">
            <a:avLst/>
          </a:prstGeom>
          <a:noFill/>
          <a:ln w="19050" cap="rnd">
            <a:solidFill>
              <a:schemeClr val="bg1"/>
            </a:solidFill>
            <a:prstDash val="sysDot"/>
            <a:round/>
            <a:headEnd/>
            <a:tailEnd/>
          </a:ln>
          <a:effectLst/>
          <a:extLst/>
        </p:spPr>
        <p:txBody>
          <a:bodyPr lIns="91429" tIns="45715" rIns="91429" bIns="45715"/>
          <a:lstStyle/>
          <a:p>
            <a:pPr>
              <a:defRPr/>
            </a:pPr>
            <a:endParaRPr lang="de-DE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4" name="Picture 29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974"/>
          <a:stretch>
            <a:fillRect/>
          </a:stretch>
        </p:blipFill>
        <p:spPr bwMode="auto">
          <a:xfrm>
            <a:off x="4183065" y="2"/>
            <a:ext cx="4959350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0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974"/>
          <a:stretch>
            <a:fillRect/>
          </a:stretch>
        </p:blipFill>
        <p:spPr bwMode="auto">
          <a:xfrm>
            <a:off x="-7936" y="2"/>
            <a:ext cx="4191001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4"/>
          <p:cNvSpPr>
            <a:spLocks noChangeArrowheads="1"/>
          </p:cNvSpPr>
          <p:nvPr userDrawn="1"/>
        </p:nvSpPr>
        <p:spPr bwMode="auto">
          <a:xfrm>
            <a:off x="1" y="1"/>
            <a:ext cx="287338" cy="287339"/>
          </a:xfrm>
          <a:prstGeom prst="rect">
            <a:avLst/>
          </a:prstGeom>
          <a:solidFill>
            <a:srgbClr val="CF68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/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9" tIns="45715" rIns="91429" bIns="45715" anchor="ctr"/>
          <a:lstStyle>
            <a:defPPr>
              <a:defRPr lang="de-DE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9pPr>
          </a:lstStyle>
          <a:p>
            <a:pPr>
              <a:defRPr/>
            </a:pPr>
            <a:endParaRPr lang="de-DE">
              <a:solidFill>
                <a:prstClr val="black"/>
              </a:solidFill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6662738" y="6096000"/>
            <a:ext cx="2317750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5" rIns="91429" bIns="45715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0" name="Picture 2" descr="amplitude_tisa_b1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08" b="6068"/>
          <a:stretch>
            <a:fillRect/>
          </a:stretch>
        </p:blipFill>
        <p:spPr bwMode="auto">
          <a:xfrm>
            <a:off x="-9525" y="548642"/>
            <a:ext cx="9151938" cy="602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3"/>
          <p:cNvSpPr txBox="1">
            <a:spLocks noChangeArrowheads="1"/>
          </p:cNvSpPr>
          <p:nvPr userDrawn="1"/>
        </p:nvSpPr>
        <p:spPr bwMode="auto">
          <a:xfrm>
            <a:off x="0" y="548642"/>
            <a:ext cx="9151938" cy="6028375"/>
          </a:xfrm>
          <a:prstGeom prst="rect">
            <a:avLst/>
          </a:prstGeom>
          <a:solidFill>
            <a:srgbClr val="00589C">
              <a:alpha val="80000"/>
            </a:srgbClr>
          </a:solidFill>
          <a:ln>
            <a:noFill/>
          </a:ln>
          <a:effectLst/>
          <a:extLst/>
        </p:spPr>
        <p:txBody>
          <a:bodyPr lIns="91429" tIns="45715" rIns="91429" bIns="45715"/>
          <a:lstStyle/>
          <a:p>
            <a:pPr>
              <a:spcBef>
                <a:spcPct val="50000"/>
              </a:spcBef>
              <a:defRPr/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" name="Rechteck 10"/>
          <p:cNvSpPr/>
          <p:nvPr userDrawn="1"/>
        </p:nvSpPr>
        <p:spPr bwMode="auto">
          <a:xfrm>
            <a:off x="2" y="2"/>
            <a:ext cx="9150351" cy="574675"/>
          </a:xfrm>
          <a:prstGeom prst="rect">
            <a:avLst/>
          </a:prstGeom>
          <a:solidFill>
            <a:srgbClr val="00589C">
              <a:alpha val="60000"/>
            </a:srgbClr>
          </a:solidFill>
          <a:ln>
            <a:noFill/>
          </a:ln>
          <a:effectLst/>
        </p:spPr>
        <p:txBody>
          <a:bodyPr lIns="89990" tIns="46795" rIns="89990" bIns="46795"/>
          <a:lstStyle/>
          <a:p>
            <a:pPr>
              <a:defRPr/>
            </a:pPr>
            <a:endParaRPr lang="de-DE" dirty="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7" name="Grafik 12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3500" y="115890"/>
            <a:ext cx="1296988" cy="236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 Box 3"/>
          <p:cNvSpPr txBox="1">
            <a:spLocks noChangeArrowheads="1"/>
          </p:cNvSpPr>
          <p:nvPr userDrawn="1"/>
        </p:nvSpPr>
        <p:spPr bwMode="auto">
          <a:xfrm>
            <a:off x="0" y="574676"/>
            <a:ext cx="2708176" cy="1846211"/>
          </a:xfrm>
          <a:prstGeom prst="rect">
            <a:avLst/>
          </a:prstGeom>
          <a:gradFill flip="none" rotWithShape="1">
            <a:gsLst>
              <a:gs pos="0">
                <a:srgbClr val="00519E">
                  <a:gamma/>
                  <a:shade val="92941"/>
                  <a:invGamma/>
                  <a:alpha val="50000"/>
                </a:srgbClr>
              </a:gs>
              <a:gs pos="64195">
                <a:srgbClr val="004E98">
                  <a:alpha val="10000"/>
                </a:srgbClr>
              </a:gs>
              <a:gs pos="23000">
                <a:srgbClr val="00519E">
                  <a:alpha val="45000"/>
                </a:srgbClr>
              </a:gs>
              <a:gs pos="100000">
                <a:srgbClr val="00519E">
                  <a:gamma/>
                  <a:shade val="92941"/>
                  <a:invGamma/>
                  <a:alpha val="0"/>
                </a:srgbClr>
              </a:gs>
            </a:gsLst>
            <a:lin ang="4800000" scaled="0"/>
            <a:tileRect/>
          </a:gradFill>
          <a:ln>
            <a:noFill/>
          </a:ln>
          <a:effectLst/>
          <a:extLst/>
        </p:spPr>
        <p:txBody>
          <a:bodyPr lIns="91429" tIns="45715" rIns="91429" bIns="45715"/>
          <a:lstStyle/>
          <a:p>
            <a:pPr>
              <a:spcBef>
                <a:spcPct val="50000"/>
              </a:spcBef>
              <a:defRPr/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6" name="Rectangle 4"/>
          <p:cNvSpPr>
            <a:spLocks noChangeArrowheads="1"/>
          </p:cNvSpPr>
          <p:nvPr userDrawn="1"/>
        </p:nvSpPr>
        <p:spPr bwMode="auto">
          <a:xfrm>
            <a:off x="-7938" y="-9362"/>
            <a:ext cx="287338" cy="287339"/>
          </a:xfrm>
          <a:prstGeom prst="rect">
            <a:avLst/>
          </a:prstGeom>
          <a:solidFill>
            <a:srgbClr val="CF68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/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9" tIns="45715" rIns="91429" bIns="45715" anchor="ctr"/>
          <a:lstStyle>
            <a:defPPr>
              <a:defRPr lang="de-DE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9pPr>
          </a:lstStyle>
          <a:p>
            <a:pPr>
              <a:defRPr/>
            </a:pPr>
            <a:endParaRPr lang="de-D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03804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 userDrawn="1"/>
        </p:nvSpPr>
        <p:spPr bwMode="auto">
          <a:xfrm>
            <a:off x="2" y="2"/>
            <a:ext cx="9140825" cy="6587415"/>
          </a:xfrm>
          <a:prstGeom prst="rect">
            <a:avLst/>
          </a:prstGeom>
          <a:solidFill>
            <a:srgbClr val="00589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9" tIns="45715" rIns="91429" bIns="45715" anchor="ctr"/>
          <a:lstStyle/>
          <a:p>
            <a:endParaRPr lang="de-DE">
              <a:solidFill>
                <a:prstClr val="black"/>
              </a:solidFill>
            </a:endParaRPr>
          </a:p>
        </p:txBody>
      </p:sp>
      <p:sp>
        <p:nvSpPr>
          <p:cNvPr id="3" name="Rectangle 4"/>
          <p:cNvSpPr>
            <a:spLocks noChangeArrowheads="1"/>
          </p:cNvSpPr>
          <p:nvPr userDrawn="1"/>
        </p:nvSpPr>
        <p:spPr bwMode="auto">
          <a:xfrm>
            <a:off x="1" y="1"/>
            <a:ext cx="287338" cy="287339"/>
          </a:xfrm>
          <a:prstGeom prst="rect">
            <a:avLst/>
          </a:prstGeom>
          <a:solidFill>
            <a:srgbClr val="CF68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/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9" tIns="45715" rIns="91429" bIns="45715" anchor="ctr"/>
          <a:lstStyle>
            <a:defPPr>
              <a:defRPr lang="de-DE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9pPr>
          </a:lstStyle>
          <a:p>
            <a:pPr>
              <a:defRPr/>
            </a:pPr>
            <a:endParaRPr lang="de-DE">
              <a:solidFill>
                <a:prstClr val="black"/>
              </a:solidFill>
            </a:endParaRPr>
          </a:p>
        </p:txBody>
      </p:sp>
      <p:pic>
        <p:nvPicPr>
          <p:cNvPr id="4" name="Grafik 19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40276" b="68890"/>
          <a:stretch/>
        </p:blipFill>
        <p:spPr bwMode="auto">
          <a:xfrm>
            <a:off x="7539039" y="6231083"/>
            <a:ext cx="1235761" cy="2711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066403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68313" y="25574"/>
            <a:ext cx="6984007" cy="4320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 smtClean="0"/>
              <a:t>Textmasterformat bearbeiten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1"/>
          </p:nvPr>
        </p:nvSpPr>
        <p:spPr>
          <a:xfrm>
            <a:off x="468313" y="764704"/>
            <a:ext cx="8207375" cy="561662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aseline="0"/>
            </a:lvl1pPr>
          </a:lstStyle>
          <a:p>
            <a:pPr lvl="0"/>
            <a:r>
              <a:rPr lang="de-DE" dirty="0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0588740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891" b="44299"/>
          <a:stretch/>
        </p:blipFill>
        <p:spPr>
          <a:xfrm>
            <a:off x="-1438" y="-27384"/>
            <a:ext cx="9144000" cy="828554"/>
          </a:xfrm>
          <a:prstGeom prst="rect">
            <a:avLst/>
          </a:prstGeom>
        </p:spPr>
      </p:pic>
      <p:sp>
        <p:nvSpPr>
          <p:cNvPr id="8" name="Rectangle 22"/>
          <p:cNvSpPr>
            <a:spLocks noChangeAspect="1" noChangeArrowheads="1"/>
          </p:cNvSpPr>
          <p:nvPr userDrawn="1"/>
        </p:nvSpPr>
        <p:spPr bwMode="auto">
          <a:xfrm>
            <a:off x="0" y="895551"/>
            <a:ext cx="4833639" cy="97242"/>
          </a:xfrm>
          <a:prstGeom prst="rect">
            <a:avLst/>
          </a:prstGeom>
          <a:solidFill>
            <a:srgbClr val="CF68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10500">
                <a:solidFill>
                  <a:srgbClr val="515151"/>
                </a:solidFill>
                <a:latin typeface="Arial" charset="0"/>
              </a:defRPr>
            </a:lvl1pPr>
            <a:lvl2pPr marL="742950" indent="-285750" eaLnBrk="0" hangingPunct="0">
              <a:defRPr sz="10500">
                <a:solidFill>
                  <a:srgbClr val="515151"/>
                </a:solidFill>
                <a:latin typeface="Arial" charset="0"/>
              </a:defRPr>
            </a:lvl2pPr>
            <a:lvl3pPr marL="1143000" indent="-228600" eaLnBrk="0" hangingPunct="0">
              <a:defRPr sz="10500">
                <a:solidFill>
                  <a:srgbClr val="515151"/>
                </a:solidFill>
                <a:latin typeface="Arial" charset="0"/>
              </a:defRPr>
            </a:lvl3pPr>
            <a:lvl4pPr marL="1600200" indent="-228600" eaLnBrk="0" hangingPunct="0">
              <a:defRPr sz="10500">
                <a:solidFill>
                  <a:srgbClr val="515151"/>
                </a:solidFill>
                <a:latin typeface="Arial" charset="0"/>
              </a:defRPr>
            </a:lvl4pPr>
            <a:lvl5pPr marL="2057400" indent="-228600" eaLnBrk="0" hangingPunct="0">
              <a:defRPr sz="10500">
                <a:solidFill>
                  <a:srgbClr val="51515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ts val="8713"/>
              </a:lnSpc>
              <a:spcBef>
                <a:spcPct val="20000"/>
              </a:spcBef>
              <a:spcAft>
                <a:spcPct val="0"/>
              </a:spcAft>
              <a:defRPr sz="10500">
                <a:solidFill>
                  <a:srgbClr val="51515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ts val="8713"/>
              </a:lnSpc>
              <a:spcBef>
                <a:spcPct val="20000"/>
              </a:spcBef>
              <a:spcAft>
                <a:spcPct val="0"/>
              </a:spcAft>
              <a:defRPr sz="10500">
                <a:solidFill>
                  <a:srgbClr val="51515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ts val="8713"/>
              </a:lnSpc>
              <a:spcBef>
                <a:spcPct val="20000"/>
              </a:spcBef>
              <a:spcAft>
                <a:spcPct val="0"/>
              </a:spcAft>
              <a:defRPr sz="10500">
                <a:solidFill>
                  <a:srgbClr val="51515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ts val="8713"/>
              </a:lnSpc>
              <a:spcBef>
                <a:spcPct val="20000"/>
              </a:spcBef>
              <a:spcAft>
                <a:spcPct val="0"/>
              </a:spcAft>
              <a:defRPr sz="10500">
                <a:solidFill>
                  <a:srgbClr val="51515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9" name="Rectangle 23"/>
          <p:cNvSpPr>
            <a:spLocks noChangeAspect="1" noChangeArrowheads="1"/>
          </p:cNvSpPr>
          <p:nvPr userDrawn="1"/>
        </p:nvSpPr>
        <p:spPr bwMode="auto">
          <a:xfrm>
            <a:off x="0" y="801170"/>
            <a:ext cx="6074515" cy="97242"/>
          </a:xfrm>
          <a:prstGeom prst="rect">
            <a:avLst/>
          </a:prstGeom>
          <a:solidFill>
            <a:srgbClr val="00589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10500">
                <a:solidFill>
                  <a:srgbClr val="515151"/>
                </a:solidFill>
                <a:latin typeface="Arial" charset="0"/>
              </a:defRPr>
            </a:lvl1pPr>
            <a:lvl2pPr marL="742950" indent="-285750" eaLnBrk="0" hangingPunct="0">
              <a:defRPr sz="10500">
                <a:solidFill>
                  <a:srgbClr val="515151"/>
                </a:solidFill>
                <a:latin typeface="Arial" charset="0"/>
              </a:defRPr>
            </a:lvl2pPr>
            <a:lvl3pPr marL="1143000" indent="-228600" eaLnBrk="0" hangingPunct="0">
              <a:defRPr sz="10500">
                <a:solidFill>
                  <a:srgbClr val="515151"/>
                </a:solidFill>
                <a:latin typeface="Arial" charset="0"/>
              </a:defRPr>
            </a:lvl3pPr>
            <a:lvl4pPr marL="1600200" indent="-228600" eaLnBrk="0" hangingPunct="0">
              <a:defRPr sz="10500">
                <a:solidFill>
                  <a:srgbClr val="515151"/>
                </a:solidFill>
                <a:latin typeface="Arial" charset="0"/>
              </a:defRPr>
            </a:lvl4pPr>
            <a:lvl5pPr marL="2057400" indent="-228600" eaLnBrk="0" hangingPunct="0">
              <a:defRPr sz="10500">
                <a:solidFill>
                  <a:srgbClr val="51515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ts val="8713"/>
              </a:lnSpc>
              <a:spcBef>
                <a:spcPct val="20000"/>
              </a:spcBef>
              <a:spcAft>
                <a:spcPct val="0"/>
              </a:spcAft>
              <a:defRPr sz="10500">
                <a:solidFill>
                  <a:srgbClr val="51515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ts val="8713"/>
              </a:lnSpc>
              <a:spcBef>
                <a:spcPct val="20000"/>
              </a:spcBef>
              <a:spcAft>
                <a:spcPct val="0"/>
              </a:spcAft>
              <a:defRPr sz="10500">
                <a:solidFill>
                  <a:srgbClr val="51515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ts val="8713"/>
              </a:lnSpc>
              <a:spcBef>
                <a:spcPct val="20000"/>
              </a:spcBef>
              <a:spcAft>
                <a:spcPct val="0"/>
              </a:spcAft>
              <a:defRPr sz="10500">
                <a:solidFill>
                  <a:srgbClr val="51515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ts val="8713"/>
              </a:lnSpc>
              <a:spcBef>
                <a:spcPct val="20000"/>
              </a:spcBef>
              <a:spcAft>
                <a:spcPct val="0"/>
              </a:spcAft>
              <a:defRPr sz="10500">
                <a:solidFill>
                  <a:srgbClr val="51515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0" name="Rectangle 25"/>
          <p:cNvSpPr>
            <a:spLocks noChangeAspect="1" noChangeArrowheads="1"/>
          </p:cNvSpPr>
          <p:nvPr userDrawn="1"/>
        </p:nvSpPr>
        <p:spPr bwMode="auto">
          <a:xfrm>
            <a:off x="3026992" y="895837"/>
            <a:ext cx="3047045" cy="96956"/>
          </a:xfrm>
          <a:prstGeom prst="rect">
            <a:avLst/>
          </a:prstGeom>
          <a:solidFill>
            <a:srgbClr val="003E6E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10500">
                <a:solidFill>
                  <a:srgbClr val="515151"/>
                </a:solidFill>
                <a:latin typeface="Arial" charset="0"/>
              </a:defRPr>
            </a:lvl1pPr>
            <a:lvl2pPr marL="742950" indent="-285750" eaLnBrk="0" hangingPunct="0">
              <a:defRPr sz="10500">
                <a:solidFill>
                  <a:srgbClr val="515151"/>
                </a:solidFill>
                <a:latin typeface="Arial" charset="0"/>
              </a:defRPr>
            </a:lvl2pPr>
            <a:lvl3pPr marL="1143000" indent="-228600" eaLnBrk="0" hangingPunct="0">
              <a:defRPr sz="10500">
                <a:solidFill>
                  <a:srgbClr val="515151"/>
                </a:solidFill>
                <a:latin typeface="Arial" charset="0"/>
              </a:defRPr>
            </a:lvl3pPr>
            <a:lvl4pPr marL="1600200" indent="-228600" eaLnBrk="0" hangingPunct="0">
              <a:defRPr sz="10500">
                <a:solidFill>
                  <a:srgbClr val="515151"/>
                </a:solidFill>
                <a:latin typeface="Arial" charset="0"/>
              </a:defRPr>
            </a:lvl4pPr>
            <a:lvl5pPr marL="2057400" indent="-228600" eaLnBrk="0" hangingPunct="0">
              <a:defRPr sz="10500">
                <a:solidFill>
                  <a:srgbClr val="51515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ts val="8713"/>
              </a:lnSpc>
              <a:spcBef>
                <a:spcPct val="20000"/>
              </a:spcBef>
              <a:spcAft>
                <a:spcPct val="0"/>
              </a:spcAft>
              <a:defRPr sz="10500">
                <a:solidFill>
                  <a:srgbClr val="51515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ts val="8713"/>
              </a:lnSpc>
              <a:spcBef>
                <a:spcPct val="20000"/>
              </a:spcBef>
              <a:spcAft>
                <a:spcPct val="0"/>
              </a:spcAft>
              <a:defRPr sz="10500">
                <a:solidFill>
                  <a:srgbClr val="51515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ts val="8713"/>
              </a:lnSpc>
              <a:spcBef>
                <a:spcPct val="20000"/>
              </a:spcBef>
              <a:spcAft>
                <a:spcPct val="0"/>
              </a:spcAft>
              <a:defRPr sz="10500">
                <a:solidFill>
                  <a:srgbClr val="51515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ts val="8713"/>
              </a:lnSpc>
              <a:spcBef>
                <a:spcPct val="20000"/>
              </a:spcBef>
              <a:spcAft>
                <a:spcPct val="0"/>
              </a:spcAft>
              <a:defRPr sz="10500">
                <a:solidFill>
                  <a:srgbClr val="51515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12" name="Picture 37" descr="HG_LOGO_S_ENG_RGB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376" y="6231685"/>
            <a:ext cx="1152128" cy="5096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137049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/>
                </a:solidFill>
              </a:rPr>
              <a:pPr/>
              <a:t>10/10/2016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12362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558C79-E9B2-43BD-9BFA-27B00AB24C99}" type="datetimeFigureOut">
              <a:rPr lang="de-DE" smtClean="0"/>
              <a:t>10.10.2016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2C1B4-05CE-4BF1-8689-EAB5B66F33D7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963274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8915D-176B-401C-9FCD-E5251535E312}" type="datetimeFigureOut">
              <a:rPr lang="de-DE" smtClean="0"/>
              <a:t>10.10.2016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D2575-CA12-4898-B558-FEBEBF0FA1BD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47847182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891" b="44299"/>
          <a:stretch/>
        </p:blipFill>
        <p:spPr>
          <a:xfrm>
            <a:off x="-1438" y="-27384"/>
            <a:ext cx="9144000" cy="828554"/>
          </a:xfrm>
          <a:prstGeom prst="rect">
            <a:avLst/>
          </a:prstGeom>
        </p:spPr>
      </p:pic>
      <p:sp>
        <p:nvSpPr>
          <p:cNvPr id="8" name="Rectangle 22"/>
          <p:cNvSpPr>
            <a:spLocks noChangeAspect="1" noChangeArrowheads="1"/>
          </p:cNvSpPr>
          <p:nvPr userDrawn="1"/>
        </p:nvSpPr>
        <p:spPr bwMode="auto">
          <a:xfrm>
            <a:off x="0" y="895551"/>
            <a:ext cx="4833639" cy="97242"/>
          </a:xfrm>
          <a:prstGeom prst="rect">
            <a:avLst/>
          </a:prstGeom>
          <a:solidFill>
            <a:srgbClr val="CF68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10500">
                <a:solidFill>
                  <a:srgbClr val="515151"/>
                </a:solidFill>
                <a:latin typeface="Arial" charset="0"/>
              </a:defRPr>
            </a:lvl1pPr>
            <a:lvl2pPr marL="742950" indent="-285750" eaLnBrk="0" hangingPunct="0">
              <a:defRPr sz="10500">
                <a:solidFill>
                  <a:srgbClr val="515151"/>
                </a:solidFill>
                <a:latin typeface="Arial" charset="0"/>
              </a:defRPr>
            </a:lvl2pPr>
            <a:lvl3pPr marL="1143000" indent="-228600" eaLnBrk="0" hangingPunct="0">
              <a:defRPr sz="10500">
                <a:solidFill>
                  <a:srgbClr val="515151"/>
                </a:solidFill>
                <a:latin typeface="Arial" charset="0"/>
              </a:defRPr>
            </a:lvl3pPr>
            <a:lvl4pPr marL="1600200" indent="-228600" eaLnBrk="0" hangingPunct="0">
              <a:defRPr sz="10500">
                <a:solidFill>
                  <a:srgbClr val="515151"/>
                </a:solidFill>
                <a:latin typeface="Arial" charset="0"/>
              </a:defRPr>
            </a:lvl4pPr>
            <a:lvl5pPr marL="2057400" indent="-228600" eaLnBrk="0" hangingPunct="0">
              <a:defRPr sz="10500">
                <a:solidFill>
                  <a:srgbClr val="51515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ts val="8713"/>
              </a:lnSpc>
              <a:spcBef>
                <a:spcPct val="20000"/>
              </a:spcBef>
              <a:spcAft>
                <a:spcPct val="0"/>
              </a:spcAft>
              <a:defRPr sz="10500">
                <a:solidFill>
                  <a:srgbClr val="51515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ts val="8713"/>
              </a:lnSpc>
              <a:spcBef>
                <a:spcPct val="20000"/>
              </a:spcBef>
              <a:spcAft>
                <a:spcPct val="0"/>
              </a:spcAft>
              <a:defRPr sz="10500">
                <a:solidFill>
                  <a:srgbClr val="51515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ts val="8713"/>
              </a:lnSpc>
              <a:spcBef>
                <a:spcPct val="20000"/>
              </a:spcBef>
              <a:spcAft>
                <a:spcPct val="0"/>
              </a:spcAft>
              <a:defRPr sz="10500">
                <a:solidFill>
                  <a:srgbClr val="51515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ts val="8713"/>
              </a:lnSpc>
              <a:spcBef>
                <a:spcPct val="20000"/>
              </a:spcBef>
              <a:spcAft>
                <a:spcPct val="0"/>
              </a:spcAft>
              <a:defRPr sz="10500">
                <a:solidFill>
                  <a:srgbClr val="51515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9" name="Rectangle 23"/>
          <p:cNvSpPr>
            <a:spLocks noChangeAspect="1" noChangeArrowheads="1"/>
          </p:cNvSpPr>
          <p:nvPr userDrawn="1"/>
        </p:nvSpPr>
        <p:spPr bwMode="auto">
          <a:xfrm>
            <a:off x="0" y="801170"/>
            <a:ext cx="6074515" cy="97242"/>
          </a:xfrm>
          <a:prstGeom prst="rect">
            <a:avLst/>
          </a:prstGeom>
          <a:solidFill>
            <a:srgbClr val="00589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10500">
                <a:solidFill>
                  <a:srgbClr val="515151"/>
                </a:solidFill>
                <a:latin typeface="Arial" charset="0"/>
              </a:defRPr>
            </a:lvl1pPr>
            <a:lvl2pPr marL="742950" indent="-285750" eaLnBrk="0" hangingPunct="0">
              <a:defRPr sz="10500">
                <a:solidFill>
                  <a:srgbClr val="515151"/>
                </a:solidFill>
                <a:latin typeface="Arial" charset="0"/>
              </a:defRPr>
            </a:lvl2pPr>
            <a:lvl3pPr marL="1143000" indent="-228600" eaLnBrk="0" hangingPunct="0">
              <a:defRPr sz="10500">
                <a:solidFill>
                  <a:srgbClr val="515151"/>
                </a:solidFill>
                <a:latin typeface="Arial" charset="0"/>
              </a:defRPr>
            </a:lvl3pPr>
            <a:lvl4pPr marL="1600200" indent="-228600" eaLnBrk="0" hangingPunct="0">
              <a:defRPr sz="10500">
                <a:solidFill>
                  <a:srgbClr val="515151"/>
                </a:solidFill>
                <a:latin typeface="Arial" charset="0"/>
              </a:defRPr>
            </a:lvl4pPr>
            <a:lvl5pPr marL="2057400" indent="-228600" eaLnBrk="0" hangingPunct="0">
              <a:defRPr sz="10500">
                <a:solidFill>
                  <a:srgbClr val="51515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ts val="8713"/>
              </a:lnSpc>
              <a:spcBef>
                <a:spcPct val="20000"/>
              </a:spcBef>
              <a:spcAft>
                <a:spcPct val="0"/>
              </a:spcAft>
              <a:defRPr sz="10500">
                <a:solidFill>
                  <a:srgbClr val="51515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ts val="8713"/>
              </a:lnSpc>
              <a:spcBef>
                <a:spcPct val="20000"/>
              </a:spcBef>
              <a:spcAft>
                <a:spcPct val="0"/>
              </a:spcAft>
              <a:defRPr sz="10500">
                <a:solidFill>
                  <a:srgbClr val="51515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ts val="8713"/>
              </a:lnSpc>
              <a:spcBef>
                <a:spcPct val="20000"/>
              </a:spcBef>
              <a:spcAft>
                <a:spcPct val="0"/>
              </a:spcAft>
              <a:defRPr sz="10500">
                <a:solidFill>
                  <a:srgbClr val="51515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ts val="8713"/>
              </a:lnSpc>
              <a:spcBef>
                <a:spcPct val="20000"/>
              </a:spcBef>
              <a:spcAft>
                <a:spcPct val="0"/>
              </a:spcAft>
              <a:defRPr sz="10500">
                <a:solidFill>
                  <a:srgbClr val="51515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0" name="Rectangle 25"/>
          <p:cNvSpPr>
            <a:spLocks noChangeAspect="1" noChangeArrowheads="1"/>
          </p:cNvSpPr>
          <p:nvPr userDrawn="1"/>
        </p:nvSpPr>
        <p:spPr bwMode="auto">
          <a:xfrm>
            <a:off x="3026992" y="895837"/>
            <a:ext cx="3047045" cy="96956"/>
          </a:xfrm>
          <a:prstGeom prst="rect">
            <a:avLst/>
          </a:prstGeom>
          <a:solidFill>
            <a:srgbClr val="003E6E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10500">
                <a:solidFill>
                  <a:srgbClr val="515151"/>
                </a:solidFill>
                <a:latin typeface="Arial" charset="0"/>
              </a:defRPr>
            </a:lvl1pPr>
            <a:lvl2pPr marL="742950" indent="-285750" eaLnBrk="0" hangingPunct="0">
              <a:defRPr sz="10500">
                <a:solidFill>
                  <a:srgbClr val="515151"/>
                </a:solidFill>
                <a:latin typeface="Arial" charset="0"/>
              </a:defRPr>
            </a:lvl2pPr>
            <a:lvl3pPr marL="1143000" indent="-228600" eaLnBrk="0" hangingPunct="0">
              <a:defRPr sz="10500">
                <a:solidFill>
                  <a:srgbClr val="515151"/>
                </a:solidFill>
                <a:latin typeface="Arial" charset="0"/>
              </a:defRPr>
            </a:lvl3pPr>
            <a:lvl4pPr marL="1600200" indent="-228600" eaLnBrk="0" hangingPunct="0">
              <a:defRPr sz="10500">
                <a:solidFill>
                  <a:srgbClr val="515151"/>
                </a:solidFill>
                <a:latin typeface="Arial" charset="0"/>
              </a:defRPr>
            </a:lvl4pPr>
            <a:lvl5pPr marL="2057400" indent="-228600" eaLnBrk="0" hangingPunct="0">
              <a:defRPr sz="10500">
                <a:solidFill>
                  <a:srgbClr val="51515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ts val="8713"/>
              </a:lnSpc>
              <a:spcBef>
                <a:spcPct val="20000"/>
              </a:spcBef>
              <a:spcAft>
                <a:spcPct val="0"/>
              </a:spcAft>
              <a:defRPr sz="10500">
                <a:solidFill>
                  <a:srgbClr val="51515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ts val="8713"/>
              </a:lnSpc>
              <a:spcBef>
                <a:spcPct val="20000"/>
              </a:spcBef>
              <a:spcAft>
                <a:spcPct val="0"/>
              </a:spcAft>
              <a:defRPr sz="10500">
                <a:solidFill>
                  <a:srgbClr val="51515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ts val="8713"/>
              </a:lnSpc>
              <a:spcBef>
                <a:spcPct val="20000"/>
              </a:spcBef>
              <a:spcAft>
                <a:spcPct val="0"/>
              </a:spcAft>
              <a:defRPr sz="10500">
                <a:solidFill>
                  <a:srgbClr val="51515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ts val="8713"/>
              </a:lnSpc>
              <a:spcBef>
                <a:spcPct val="20000"/>
              </a:spcBef>
              <a:spcAft>
                <a:spcPct val="0"/>
              </a:spcAft>
              <a:defRPr sz="10500">
                <a:solidFill>
                  <a:srgbClr val="51515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12" name="Picture 37" descr="HG_LOGO_S_ENG_RGB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376" y="6231685"/>
            <a:ext cx="1152128" cy="5096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89215213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0945" y="-41565"/>
            <a:ext cx="7772400" cy="507076"/>
          </a:xfrm>
          <a:prstGeom prst="rect">
            <a:avLst/>
          </a:prstGeom>
        </p:spPr>
        <p:txBody>
          <a:bodyPr/>
          <a:lstStyle>
            <a:lvl1pPr>
              <a:defRPr sz="2400" b="1">
                <a:solidFill>
                  <a:srgbClr val="005EA4"/>
                </a:solidFill>
                <a:latin typeface="Calibri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de-LI" dirty="0"/>
          </a:p>
        </p:txBody>
      </p:sp>
    </p:spTree>
    <p:extLst>
      <p:ext uri="{BB962C8B-B14F-4D97-AF65-F5344CB8AC3E}">
        <p14:creationId xmlns:p14="http://schemas.microsoft.com/office/powerpoint/2010/main" val="233140601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0945" y="-41565"/>
            <a:ext cx="7772400" cy="507076"/>
          </a:xfrm>
          <a:prstGeom prst="rect">
            <a:avLst/>
          </a:prstGeom>
        </p:spPr>
        <p:txBody>
          <a:bodyPr/>
          <a:lstStyle>
            <a:lvl1pPr>
              <a:defRPr sz="2400" b="1">
                <a:solidFill>
                  <a:srgbClr val="005EA4"/>
                </a:solidFill>
                <a:latin typeface="Calibri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de-LI" dirty="0"/>
          </a:p>
        </p:txBody>
      </p:sp>
    </p:spTree>
    <p:extLst>
      <p:ext uri="{BB962C8B-B14F-4D97-AF65-F5344CB8AC3E}">
        <p14:creationId xmlns:p14="http://schemas.microsoft.com/office/powerpoint/2010/main" val="365611321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0945" y="-41565"/>
            <a:ext cx="7772400" cy="507076"/>
          </a:xfrm>
          <a:prstGeom prst="rect">
            <a:avLst/>
          </a:prstGeom>
        </p:spPr>
        <p:txBody>
          <a:bodyPr/>
          <a:lstStyle>
            <a:lvl1pPr>
              <a:defRPr sz="2400" b="1">
                <a:solidFill>
                  <a:srgbClr val="005EA4"/>
                </a:solidFill>
                <a:latin typeface="Calibri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de-LI" dirty="0"/>
          </a:p>
        </p:txBody>
      </p:sp>
    </p:spTree>
    <p:extLst>
      <p:ext uri="{BB962C8B-B14F-4D97-AF65-F5344CB8AC3E}">
        <p14:creationId xmlns:p14="http://schemas.microsoft.com/office/powerpoint/2010/main" val="215807797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0945" y="-41565"/>
            <a:ext cx="7772400" cy="507076"/>
          </a:xfrm>
          <a:prstGeom prst="rect">
            <a:avLst/>
          </a:prstGeom>
        </p:spPr>
        <p:txBody>
          <a:bodyPr/>
          <a:lstStyle>
            <a:lvl1pPr>
              <a:defRPr sz="2400" b="1">
                <a:solidFill>
                  <a:srgbClr val="005EA4"/>
                </a:solidFill>
                <a:latin typeface="Calibri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de-LI" dirty="0"/>
          </a:p>
        </p:txBody>
      </p:sp>
    </p:spTree>
    <p:extLst>
      <p:ext uri="{BB962C8B-B14F-4D97-AF65-F5344CB8AC3E}">
        <p14:creationId xmlns:p14="http://schemas.microsoft.com/office/powerpoint/2010/main" val="374789605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0945" y="-41565"/>
            <a:ext cx="7772400" cy="507076"/>
          </a:xfrm>
          <a:prstGeom prst="rect">
            <a:avLst/>
          </a:prstGeom>
        </p:spPr>
        <p:txBody>
          <a:bodyPr/>
          <a:lstStyle>
            <a:lvl1pPr>
              <a:defRPr sz="2400" b="1">
                <a:solidFill>
                  <a:srgbClr val="005EA4"/>
                </a:solidFill>
                <a:latin typeface="Calibri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de-LI" dirty="0"/>
          </a:p>
        </p:txBody>
      </p:sp>
    </p:spTree>
    <p:extLst>
      <p:ext uri="{BB962C8B-B14F-4D97-AF65-F5344CB8AC3E}">
        <p14:creationId xmlns:p14="http://schemas.microsoft.com/office/powerpoint/2010/main" val="199785906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ild HZD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/>
          <a:lstStyle>
            <a:lvl1pPr algn="l">
              <a:defRPr sz="40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4" name="Bildplatzhalter 3"/>
          <p:cNvSpPr>
            <a:spLocks noGrp="1"/>
          </p:cNvSpPr>
          <p:nvPr>
            <p:ph type="pic" sz="quarter" idx="10"/>
          </p:nvPr>
        </p:nvSpPr>
        <p:spPr>
          <a:xfrm>
            <a:off x="539553" y="1772816"/>
            <a:ext cx="8064500" cy="4176712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r>
              <a:rPr lang="de-DE" smtClean="0"/>
              <a:t>Bild durch Klicken auf Symbol hinzufügen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089465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35709351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816221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 userDrawn="1"/>
        </p:nvSpPr>
        <p:spPr bwMode="auto">
          <a:xfrm>
            <a:off x="3175" y="-7937"/>
            <a:ext cx="9140825" cy="6856413"/>
          </a:xfrm>
          <a:prstGeom prst="rect">
            <a:avLst/>
          </a:prstGeom>
          <a:solidFill>
            <a:srgbClr val="00589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9" tIns="45715" rIns="91429" bIns="45715" anchor="ctr"/>
          <a:lstStyle/>
          <a:p>
            <a:endParaRPr lang="de-DE">
              <a:solidFill>
                <a:prstClr val="black"/>
              </a:solidFill>
            </a:endParaRPr>
          </a:p>
        </p:txBody>
      </p:sp>
      <p:grpSp>
        <p:nvGrpSpPr>
          <p:cNvPr id="5" name="Gruppieren 14"/>
          <p:cNvGrpSpPr>
            <a:grpSpLocks/>
          </p:cNvGrpSpPr>
          <p:nvPr userDrawn="1"/>
        </p:nvGrpSpPr>
        <p:grpSpPr bwMode="auto">
          <a:xfrm>
            <a:off x="-3175" y="0"/>
            <a:ext cx="9144000" cy="6858000"/>
            <a:chOff x="0" y="0"/>
            <a:chExt cx="9144000" cy="6858000"/>
          </a:xfrm>
        </p:grpSpPr>
        <p:sp>
          <p:nvSpPr>
            <p:cNvPr id="6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287338" cy="287338"/>
            </a:xfrm>
            <a:prstGeom prst="rect">
              <a:avLst/>
            </a:prstGeom>
            <a:solidFill>
              <a:srgbClr val="CF68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mpd="dbl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7" name="Rectangle 6"/>
            <p:cNvSpPr>
              <a:spLocks noChangeArrowheads="1"/>
            </p:cNvSpPr>
            <p:nvPr/>
          </p:nvSpPr>
          <p:spPr bwMode="auto">
            <a:xfrm>
              <a:off x="6350" y="6426140"/>
              <a:ext cx="3059113" cy="144463"/>
            </a:xfrm>
            <a:prstGeom prst="rect">
              <a:avLst/>
            </a:prstGeom>
            <a:solidFill>
              <a:srgbClr val="CF68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8" name="Rectangle 7"/>
            <p:cNvSpPr>
              <a:spLocks noChangeArrowheads="1"/>
            </p:cNvSpPr>
            <p:nvPr/>
          </p:nvSpPr>
          <p:spPr bwMode="auto">
            <a:xfrm>
              <a:off x="0" y="6713538"/>
              <a:ext cx="3059113" cy="144462"/>
            </a:xfrm>
            <a:prstGeom prst="rect">
              <a:avLst/>
            </a:prstGeom>
            <a:solidFill>
              <a:srgbClr val="9C9C9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9" name="Rectangle 8"/>
            <p:cNvSpPr>
              <a:spLocks noChangeArrowheads="1"/>
            </p:cNvSpPr>
            <p:nvPr/>
          </p:nvSpPr>
          <p:spPr bwMode="auto">
            <a:xfrm>
              <a:off x="3057525" y="6567488"/>
              <a:ext cx="3059113" cy="144462"/>
            </a:xfrm>
            <a:prstGeom prst="rect">
              <a:avLst/>
            </a:prstGeom>
            <a:solidFill>
              <a:srgbClr val="B9B9B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10" name="Rectangle 9"/>
            <p:cNvSpPr>
              <a:spLocks noChangeArrowheads="1"/>
            </p:cNvSpPr>
            <p:nvPr/>
          </p:nvSpPr>
          <p:spPr bwMode="auto">
            <a:xfrm>
              <a:off x="3174" y="6570603"/>
              <a:ext cx="3059113" cy="14446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11" name="Rectangle 10"/>
            <p:cNvSpPr>
              <a:spLocks noChangeArrowheads="1"/>
            </p:cNvSpPr>
            <p:nvPr/>
          </p:nvSpPr>
          <p:spPr bwMode="auto">
            <a:xfrm>
              <a:off x="3062287" y="6711950"/>
              <a:ext cx="6081713" cy="14446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</p:grpSp>
      <p:pic>
        <p:nvPicPr>
          <p:cNvPr id="12" name="Grafik 1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276"/>
          <a:stretch>
            <a:fillRect/>
          </a:stretch>
        </p:blipFill>
        <p:spPr bwMode="auto">
          <a:xfrm>
            <a:off x="7077077" y="5177065"/>
            <a:ext cx="1743075" cy="122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 Box 14"/>
          <p:cNvSpPr txBox="1">
            <a:spLocks noChangeArrowheads="1"/>
          </p:cNvSpPr>
          <p:nvPr userDrawn="1"/>
        </p:nvSpPr>
        <p:spPr bwMode="auto">
          <a:xfrm>
            <a:off x="3059114" y="6672268"/>
            <a:ext cx="6084887" cy="2308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29" tIns="45715" rIns="91429" bIns="45715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900" dirty="0" smtClean="0">
                <a:solidFill>
                  <a:prstClr val="black"/>
                </a:solidFill>
                <a:cs typeface="Calibri" pitchFamily="34" charset="0"/>
              </a:rPr>
              <a:t>                                                                                         Prof. T.E. Cowan │ Institute of Radiation Physics │ www.hzdr.de</a:t>
            </a:r>
            <a:endParaRPr lang="de-DE" dirty="0" smtClean="0">
              <a:solidFill>
                <a:prstClr val="black"/>
              </a:solidFill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98444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8915D-176B-401C-9FCD-E5251535E312}" type="datetimeFigureOut">
              <a:rPr lang="de-DE" smtClean="0"/>
              <a:t>10.10.2016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D2575-CA12-4898-B558-FEBEBF0FA1BD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00258010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10"/>
          <p:cNvSpPr>
            <a:spLocks noChangeShapeType="1"/>
          </p:cNvSpPr>
          <p:nvPr userDrawn="1"/>
        </p:nvSpPr>
        <p:spPr bwMode="auto">
          <a:xfrm>
            <a:off x="2" y="466726"/>
            <a:ext cx="9142413" cy="1588"/>
          </a:xfrm>
          <a:prstGeom prst="line">
            <a:avLst/>
          </a:prstGeom>
          <a:noFill/>
          <a:ln w="19050" cap="rnd">
            <a:solidFill>
              <a:schemeClr val="bg1"/>
            </a:solidFill>
            <a:prstDash val="sysDot"/>
            <a:round/>
            <a:headEnd/>
            <a:tailEnd/>
          </a:ln>
          <a:effectLst/>
          <a:extLst/>
        </p:spPr>
        <p:txBody>
          <a:bodyPr lIns="91429" tIns="45715" rIns="91429" bIns="45715"/>
          <a:lstStyle/>
          <a:p>
            <a:pPr>
              <a:defRPr/>
            </a:pPr>
            <a:endParaRPr lang="de-DE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4" name="Picture 29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974"/>
          <a:stretch>
            <a:fillRect/>
          </a:stretch>
        </p:blipFill>
        <p:spPr bwMode="auto">
          <a:xfrm>
            <a:off x="4183065" y="2"/>
            <a:ext cx="4959350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0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974"/>
          <a:stretch>
            <a:fillRect/>
          </a:stretch>
        </p:blipFill>
        <p:spPr bwMode="auto">
          <a:xfrm>
            <a:off x="-7936" y="2"/>
            <a:ext cx="4191001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hteck 10"/>
          <p:cNvSpPr/>
          <p:nvPr userDrawn="1"/>
        </p:nvSpPr>
        <p:spPr bwMode="auto">
          <a:xfrm>
            <a:off x="2" y="2"/>
            <a:ext cx="9150351" cy="574675"/>
          </a:xfrm>
          <a:prstGeom prst="rect">
            <a:avLst/>
          </a:prstGeom>
          <a:solidFill>
            <a:srgbClr val="00589C">
              <a:alpha val="60000"/>
            </a:srgbClr>
          </a:solidFill>
          <a:ln>
            <a:noFill/>
          </a:ln>
          <a:effectLst/>
        </p:spPr>
        <p:txBody>
          <a:bodyPr lIns="89990" tIns="46795" rIns="89990" bIns="46795"/>
          <a:lstStyle/>
          <a:p>
            <a:pPr>
              <a:defRPr/>
            </a:pPr>
            <a:endParaRPr lang="de-DE" dirty="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7" name="Grafik 1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3500" y="115890"/>
            <a:ext cx="1296988" cy="236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4"/>
          <p:cNvSpPr>
            <a:spLocks noChangeArrowheads="1"/>
          </p:cNvSpPr>
          <p:nvPr userDrawn="1"/>
        </p:nvSpPr>
        <p:spPr bwMode="auto">
          <a:xfrm>
            <a:off x="1" y="1"/>
            <a:ext cx="287338" cy="287339"/>
          </a:xfrm>
          <a:prstGeom prst="rect">
            <a:avLst/>
          </a:prstGeom>
          <a:solidFill>
            <a:srgbClr val="CF68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/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9" tIns="45715" rIns="91429" bIns="45715" anchor="ctr"/>
          <a:lstStyle>
            <a:defPPr>
              <a:defRPr lang="de-DE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9pPr>
          </a:lstStyle>
          <a:p>
            <a:pPr>
              <a:defRPr/>
            </a:pPr>
            <a:endParaRPr lang="de-DE">
              <a:solidFill>
                <a:prstClr val="black"/>
              </a:solidFill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6662738" y="6096000"/>
            <a:ext cx="2317750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5" rIns="91429" bIns="45715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90374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10"/>
          <p:cNvSpPr>
            <a:spLocks noChangeShapeType="1"/>
          </p:cNvSpPr>
          <p:nvPr userDrawn="1"/>
        </p:nvSpPr>
        <p:spPr bwMode="auto">
          <a:xfrm>
            <a:off x="2" y="466726"/>
            <a:ext cx="9142413" cy="1588"/>
          </a:xfrm>
          <a:prstGeom prst="line">
            <a:avLst/>
          </a:prstGeom>
          <a:noFill/>
          <a:ln w="19050" cap="rnd">
            <a:solidFill>
              <a:schemeClr val="bg1"/>
            </a:solidFill>
            <a:prstDash val="sysDot"/>
            <a:round/>
            <a:headEnd/>
            <a:tailEnd/>
          </a:ln>
          <a:effectLst/>
          <a:extLst/>
        </p:spPr>
        <p:txBody>
          <a:bodyPr lIns="91429" tIns="45715" rIns="91429" bIns="45715"/>
          <a:lstStyle/>
          <a:p>
            <a:pPr>
              <a:defRPr/>
            </a:pPr>
            <a:endParaRPr lang="de-DE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4" name="Picture 29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974"/>
          <a:stretch>
            <a:fillRect/>
          </a:stretch>
        </p:blipFill>
        <p:spPr bwMode="auto">
          <a:xfrm>
            <a:off x="4183065" y="2"/>
            <a:ext cx="4959350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0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974"/>
          <a:stretch>
            <a:fillRect/>
          </a:stretch>
        </p:blipFill>
        <p:spPr bwMode="auto">
          <a:xfrm>
            <a:off x="-7936" y="2"/>
            <a:ext cx="4191001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hteck 10"/>
          <p:cNvSpPr/>
          <p:nvPr userDrawn="1"/>
        </p:nvSpPr>
        <p:spPr bwMode="auto">
          <a:xfrm>
            <a:off x="2" y="2"/>
            <a:ext cx="9150351" cy="574675"/>
          </a:xfrm>
          <a:prstGeom prst="rect">
            <a:avLst/>
          </a:prstGeom>
          <a:solidFill>
            <a:srgbClr val="00589C">
              <a:alpha val="60000"/>
            </a:srgbClr>
          </a:solidFill>
          <a:ln>
            <a:noFill/>
          </a:ln>
          <a:effectLst/>
        </p:spPr>
        <p:txBody>
          <a:bodyPr lIns="89990" tIns="46795" rIns="89990" bIns="46795"/>
          <a:lstStyle/>
          <a:p>
            <a:pPr>
              <a:defRPr/>
            </a:pPr>
            <a:endParaRPr lang="de-DE" dirty="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7" name="Grafik 1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3500" y="115890"/>
            <a:ext cx="1296988" cy="236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4"/>
          <p:cNvSpPr>
            <a:spLocks noChangeArrowheads="1"/>
          </p:cNvSpPr>
          <p:nvPr userDrawn="1"/>
        </p:nvSpPr>
        <p:spPr bwMode="auto">
          <a:xfrm>
            <a:off x="1" y="1"/>
            <a:ext cx="287338" cy="287339"/>
          </a:xfrm>
          <a:prstGeom prst="rect">
            <a:avLst/>
          </a:prstGeom>
          <a:solidFill>
            <a:srgbClr val="CF68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/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9" tIns="45715" rIns="91429" bIns="45715" anchor="ctr"/>
          <a:lstStyle>
            <a:defPPr>
              <a:defRPr lang="de-DE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9pPr>
          </a:lstStyle>
          <a:p>
            <a:pPr>
              <a:defRPr/>
            </a:pPr>
            <a:endParaRPr lang="de-DE">
              <a:solidFill>
                <a:prstClr val="black"/>
              </a:solidFill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6662738" y="6096000"/>
            <a:ext cx="2317750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5" rIns="91429" bIns="45715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0" name="Picture 4" descr="Schramm_Amplitude2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46529">
            <a:off x="5997576" y="1627190"/>
            <a:ext cx="4003675" cy="3000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Freeform 5"/>
          <p:cNvSpPr>
            <a:spLocks/>
          </p:cNvSpPr>
          <p:nvPr userDrawn="1"/>
        </p:nvSpPr>
        <p:spPr bwMode="auto">
          <a:xfrm>
            <a:off x="4876800" y="574678"/>
            <a:ext cx="4572000" cy="6000751"/>
          </a:xfrm>
          <a:custGeom>
            <a:avLst/>
            <a:gdLst>
              <a:gd name="T0" fmla="*/ 2034 w 2946"/>
              <a:gd name="T1" fmla="*/ 3798 h 3984"/>
              <a:gd name="T2" fmla="*/ 0 w 2946"/>
              <a:gd name="T3" fmla="*/ 0 h 3984"/>
              <a:gd name="T4" fmla="*/ 2940 w 2946"/>
              <a:gd name="T5" fmla="*/ 0 h 3984"/>
              <a:gd name="T6" fmla="*/ 2946 w 2946"/>
              <a:gd name="T7" fmla="*/ 3984 h 3984"/>
              <a:gd name="T8" fmla="*/ 2125 w 2946"/>
              <a:gd name="T9" fmla="*/ 3984 h 39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946" h="3984">
                <a:moveTo>
                  <a:pt x="2034" y="3798"/>
                </a:moveTo>
                <a:lnTo>
                  <a:pt x="0" y="0"/>
                </a:lnTo>
                <a:lnTo>
                  <a:pt x="2940" y="0"/>
                </a:lnTo>
                <a:lnTo>
                  <a:pt x="2946" y="3984"/>
                </a:lnTo>
                <a:lnTo>
                  <a:pt x="2125" y="3984"/>
                </a:lnTo>
              </a:path>
            </a:pathLst>
          </a:custGeom>
          <a:solidFill>
            <a:srgbClr val="009580">
              <a:alpha val="59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8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9" tIns="45715" rIns="91429" bIns="45715"/>
          <a:lstStyle/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25342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10"/>
          <p:cNvSpPr>
            <a:spLocks noChangeShapeType="1"/>
          </p:cNvSpPr>
          <p:nvPr userDrawn="1"/>
        </p:nvSpPr>
        <p:spPr bwMode="auto">
          <a:xfrm>
            <a:off x="2" y="466726"/>
            <a:ext cx="9142413" cy="1588"/>
          </a:xfrm>
          <a:prstGeom prst="line">
            <a:avLst/>
          </a:prstGeom>
          <a:noFill/>
          <a:ln w="19050" cap="rnd">
            <a:solidFill>
              <a:schemeClr val="bg1"/>
            </a:solidFill>
            <a:prstDash val="sysDot"/>
            <a:round/>
            <a:headEnd/>
            <a:tailEnd/>
          </a:ln>
          <a:effectLst/>
          <a:extLst/>
        </p:spPr>
        <p:txBody>
          <a:bodyPr lIns="91429" tIns="45715" rIns="91429" bIns="45715"/>
          <a:lstStyle/>
          <a:p>
            <a:pPr>
              <a:defRPr/>
            </a:pPr>
            <a:endParaRPr lang="de-DE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4" name="Picture 29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974"/>
          <a:stretch>
            <a:fillRect/>
          </a:stretch>
        </p:blipFill>
        <p:spPr bwMode="auto">
          <a:xfrm>
            <a:off x="4183065" y="2"/>
            <a:ext cx="4959350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0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974"/>
          <a:stretch>
            <a:fillRect/>
          </a:stretch>
        </p:blipFill>
        <p:spPr bwMode="auto">
          <a:xfrm>
            <a:off x="-7936" y="2"/>
            <a:ext cx="4191001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4"/>
          <p:cNvSpPr>
            <a:spLocks noChangeArrowheads="1"/>
          </p:cNvSpPr>
          <p:nvPr userDrawn="1"/>
        </p:nvSpPr>
        <p:spPr bwMode="auto">
          <a:xfrm>
            <a:off x="1" y="1"/>
            <a:ext cx="287338" cy="287339"/>
          </a:xfrm>
          <a:prstGeom prst="rect">
            <a:avLst/>
          </a:prstGeom>
          <a:solidFill>
            <a:srgbClr val="CF68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/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9" tIns="45715" rIns="91429" bIns="45715" anchor="ctr"/>
          <a:lstStyle>
            <a:defPPr>
              <a:defRPr lang="de-DE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9pPr>
          </a:lstStyle>
          <a:p>
            <a:pPr>
              <a:defRPr/>
            </a:pPr>
            <a:endParaRPr lang="de-DE">
              <a:solidFill>
                <a:prstClr val="black"/>
              </a:solidFill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6662738" y="6096000"/>
            <a:ext cx="2317750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5" rIns="91429" bIns="45715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0" name="Picture 2" descr="amplitude_tisa_b1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08" b="6068"/>
          <a:stretch>
            <a:fillRect/>
          </a:stretch>
        </p:blipFill>
        <p:spPr bwMode="auto">
          <a:xfrm>
            <a:off x="-9525" y="548642"/>
            <a:ext cx="9151938" cy="602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3"/>
          <p:cNvSpPr txBox="1">
            <a:spLocks noChangeArrowheads="1"/>
          </p:cNvSpPr>
          <p:nvPr userDrawn="1"/>
        </p:nvSpPr>
        <p:spPr bwMode="auto">
          <a:xfrm>
            <a:off x="0" y="548642"/>
            <a:ext cx="9151938" cy="6028375"/>
          </a:xfrm>
          <a:prstGeom prst="rect">
            <a:avLst/>
          </a:prstGeom>
          <a:solidFill>
            <a:srgbClr val="00589C">
              <a:alpha val="80000"/>
            </a:srgbClr>
          </a:solidFill>
          <a:ln>
            <a:noFill/>
          </a:ln>
          <a:effectLst/>
          <a:extLst/>
        </p:spPr>
        <p:txBody>
          <a:bodyPr lIns="91429" tIns="45715" rIns="91429" bIns="45715"/>
          <a:lstStyle/>
          <a:p>
            <a:pPr>
              <a:spcBef>
                <a:spcPct val="50000"/>
              </a:spcBef>
              <a:defRPr/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" name="Rechteck 10"/>
          <p:cNvSpPr/>
          <p:nvPr userDrawn="1"/>
        </p:nvSpPr>
        <p:spPr bwMode="auto">
          <a:xfrm>
            <a:off x="2" y="2"/>
            <a:ext cx="9150351" cy="574675"/>
          </a:xfrm>
          <a:prstGeom prst="rect">
            <a:avLst/>
          </a:prstGeom>
          <a:solidFill>
            <a:srgbClr val="00589C">
              <a:alpha val="60000"/>
            </a:srgbClr>
          </a:solidFill>
          <a:ln>
            <a:noFill/>
          </a:ln>
          <a:effectLst/>
        </p:spPr>
        <p:txBody>
          <a:bodyPr lIns="89990" tIns="46795" rIns="89990" bIns="46795"/>
          <a:lstStyle/>
          <a:p>
            <a:pPr>
              <a:defRPr/>
            </a:pPr>
            <a:endParaRPr lang="de-DE" dirty="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7" name="Grafik 12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3500" y="115890"/>
            <a:ext cx="1296988" cy="236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 Box 3"/>
          <p:cNvSpPr txBox="1">
            <a:spLocks noChangeArrowheads="1"/>
          </p:cNvSpPr>
          <p:nvPr userDrawn="1"/>
        </p:nvSpPr>
        <p:spPr bwMode="auto">
          <a:xfrm>
            <a:off x="0" y="574676"/>
            <a:ext cx="2708176" cy="1846211"/>
          </a:xfrm>
          <a:prstGeom prst="rect">
            <a:avLst/>
          </a:prstGeom>
          <a:gradFill flip="none" rotWithShape="1">
            <a:gsLst>
              <a:gs pos="0">
                <a:srgbClr val="00519E">
                  <a:gamma/>
                  <a:shade val="92941"/>
                  <a:invGamma/>
                  <a:alpha val="50000"/>
                </a:srgbClr>
              </a:gs>
              <a:gs pos="64195">
                <a:srgbClr val="004E98">
                  <a:alpha val="10000"/>
                </a:srgbClr>
              </a:gs>
              <a:gs pos="23000">
                <a:srgbClr val="00519E">
                  <a:alpha val="45000"/>
                </a:srgbClr>
              </a:gs>
              <a:gs pos="100000">
                <a:srgbClr val="00519E">
                  <a:gamma/>
                  <a:shade val="92941"/>
                  <a:invGamma/>
                  <a:alpha val="0"/>
                </a:srgbClr>
              </a:gs>
            </a:gsLst>
            <a:lin ang="4800000" scaled="0"/>
            <a:tileRect/>
          </a:gradFill>
          <a:ln>
            <a:noFill/>
          </a:ln>
          <a:effectLst/>
          <a:extLst/>
        </p:spPr>
        <p:txBody>
          <a:bodyPr lIns="91429" tIns="45715" rIns="91429" bIns="45715"/>
          <a:lstStyle/>
          <a:p>
            <a:pPr>
              <a:spcBef>
                <a:spcPct val="50000"/>
              </a:spcBef>
              <a:defRPr/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6" name="Rectangle 4"/>
          <p:cNvSpPr>
            <a:spLocks noChangeArrowheads="1"/>
          </p:cNvSpPr>
          <p:nvPr userDrawn="1"/>
        </p:nvSpPr>
        <p:spPr bwMode="auto">
          <a:xfrm>
            <a:off x="-7938" y="-9362"/>
            <a:ext cx="287338" cy="287339"/>
          </a:xfrm>
          <a:prstGeom prst="rect">
            <a:avLst/>
          </a:prstGeom>
          <a:solidFill>
            <a:srgbClr val="CF68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/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9" tIns="45715" rIns="91429" bIns="45715" anchor="ctr"/>
          <a:lstStyle>
            <a:defPPr>
              <a:defRPr lang="de-DE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9pPr>
          </a:lstStyle>
          <a:p>
            <a:pPr>
              <a:defRPr/>
            </a:pPr>
            <a:endParaRPr lang="de-D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58686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 userDrawn="1"/>
        </p:nvSpPr>
        <p:spPr bwMode="auto">
          <a:xfrm>
            <a:off x="2" y="2"/>
            <a:ext cx="9140825" cy="6587415"/>
          </a:xfrm>
          <a:prstGeom prst="rect">
            <a:avLst/>
          </a:prstGeom>
          <a:solidFill>
            <a:srgbClr val="00589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9" tIns="45715" rIns="91429" bIns="45715" anchor="ctr"/>
          <a:lstStyle/>
          <a:p>
            <a:endParaRPr lang="de-DE">
              <a:solidFill>
                <a:prstClr val="black"/>
              </a:solidFill>
            </a:endParaRPr>
          </a:p>
        </p:txBody>
      </p:sp>
      <p:sp>
        <p:nvSpPr>
          <p:cNvPr id="3" name="Rectangle 4"/>
          <p:cNvSpPr>
            <a:spLocks noChangeArrowheads="1"/>
          </p:cNvSpPr>
          <p:nvPr userDrawn="1"/>
        </p:nvSpPr>
        <p:spPr bwMode="auto">
          <a:xfrm>
            <a:off x="1" y="1"/>
            <a:ext cx="287338" cy="287339"/>
          </a:xfrm>
          <a:prstGeom prst="rect">
            <a:avLst/>
          </a:prstGeom>
          <a:solidFill>
            <a:srgbClr val="CF68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/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9" tIns="45715" rIns="91429" bIns="45715" anchor="ctr"/>
          <a:lstStyle>
            <a:defPPr>
              <a:defRPr lang="de-DE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9pPr>
          </a:lstStyle>
          <a:p>
            <a:pPr>
              <a:defRPr/>
            </a:pPr>
            <a:endParaRPr lang="de-DE">
              <a:solidFill>
                <a:prstClr val="black"/>
              </a:solidFill>
            </a:endParaRPr>
          </a:p>
        </p:txBody>
      </p:sp>
      <p:pic>
        <p:nvPicPr>
          <p:cNvPr id="4" name="Grafik 19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40276" b="68890"/>
          <a:stretch/>
        </p:blipFill>
        <p:spPr bwMode="auto">
          <a:xfrm>
            <a:off x="7539039" y="6231083"/>
            <a:ext cx="1235761" cy="2711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849228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68313" y="25574"/>
            <a:ext cx="6984007" cy="4320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 smtClean="0"/>
              <a:t>Textmasterformat bearbeiten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1"/>
          </p:nvPr>
        </p:nvSpPr>
        <p:spPr>
          <a:xfrm>
            <a:off x="468313" y="764704"/>
            <a:ext cx="8207375" cy="561662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aseline="0"/>
            </a:lvl1pPr>
          </a:lstStyle>
          <a:p>
            <a:pPr lvl="0"/>
            <a:r>
              <a:rPr lang="de-DE" dirty="0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7465168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891" b="44299"/>
          <a:stretch/>
        </p:blipFill>
        <p:spPr>
          <a:xfrm>
            <a:off x="-1438" y="-27384"/>
            <a:ext cx="9144000" cy="828554"/>
          </a:xfrm>
          <a:prstGeom prst="rect">
            <a:avLst/>
          </a:prstGeom>
        </p:spPr>
      </p:pic>
      <p:sp>
        <p:nvSpPr>
          <p:cNvPr id="8" name="Rectangle 22"/>
          <p:cNvSpPr>
            <a:spLocks noChangeAspect="1" noChangeArrowheads="1"/>
          </p:cNvSpPr>
          <p:nvPr userDrawn="1"/>
        </p:nvSpPr>
        <p:spPr bwMode="auto">
          <a:xfrm>
            <a:off x="0" y="895551"/>
            <a:ext cx="4833639" cy="97242"/>
          </a:xfrm>
          <a:prstGeom prst="rect">
            <a:avLst/>
          </a:prstGeom>
          <a:solidFill>
            <a:srgbClr val="CF68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10500">
                <a:solidFill>
                  <a:srgbClr val="515151"/>
                </a:solidFill>
                <a:latin typeface="Arial" charset="0"/>
              </a:defRPr>
            </a:lvl1pPr>
            <a:lvl2pPr marL="742950" indent="-285750" eaLnBrk="0" hangingPunct="0">
              <a:defRPr sz="10500">
                <a:solidFill>
                  <a:srgbClr val="515151"/>
                </a:solidFill>
                <a:latin typeface="Arial" charset="0"/>
              </a:defRPr>
            </a:lvl2pPr>
            <a:lvl3pPr marL="1143000" indent="-228600" eaLnBrk="0" hangingPunct="0">
              <a:defRPr sz="10500">
                <a:solidFill>
                  <a:srgbClr val="515151"/>
                </a:solidFill>
                <a:latin typeface="Arial" charset="0"/>
              </a:defRPr>
            </a:lvl3pPr>
            <a:lvl4pPr marL="1600200" indent="-228600" eaLnBrk="0" hangingPunct="0">
              <a:defRPr sz="10500">
                <a:solidFill>
                  <a:srgbClr val="515151"/>
                </a:solidFill>
                <a:latin typeface="Arial" charset="0"/>
              </a:defRPr>
            </a:lvl4pPr>
            <a:lvl5pPr marL="2057400" indent="-228600" eaLnBrk="0" hangingPunct="0">
              <a:defRPr sz="10500">
                <a:solidFill>
                  <a:srgbClr val="51515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ts val="8713"/>
              </a:lnSpc>
              <a:spcBef>
                <a:spcPct val="20000"/>
              </a:spcBef>
              <a:spcAft>
                <a:spcPct val="0"/>
              </a:spcAft>
              <a:defRPr sz="10500">
                <a:solidFill>
                  <a:srgbClr val="51515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ts val="8713"/>
              </a:lnSpc>
              <a:spcBef>
                <a:spcPct val="20000"/>
              </a:spcBef>
              <a:spcAft>
                <a:spcPct val="0"/>
              </a:spcAft>
              <a:defRPr sz="10500">
                <a:solidFill>
                  <a:srgbClr val="51515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ts val="8713"/>
              </a:lnSpc>
              <a:spcBef>
                <a:spcPct val="20000"/>
              </a:spcBef>
              <a:spcAft>
                <a:spcPct val="0"/>
              </a:spcAft>
              <a:defRPr sz="10500">
                <a:solidFill>
                  <a:srgbClr val="51515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ts val="8713"/>
              </a:lnSpc>
              <a:spcBef>
                <a:spcPct val="20000"/>
              </a:spcBef>
              <a:spcAft>
                <a:spcPct val="0"/>
              </a:spcAft>
              <a:defRPr sz="10500">
                <a:solidFill>
                  <a:srgbClr val="51515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9" name="Rectangle 23"/>
          <p:cNvSpPr>
            <a:spLocks noChangeAspect="1" noChangeArrowheads="1"/>
          </p:cNvSpPr>
          <p:nvPr userDrawn="1"/>
        </p:nvSpPr>
        <p:spPr bwMode="auto">
          <a:xfrm>
            <a:off x="0" y="801170"/>
            <a:ext cx="6074515" cy="97242"/>
          </a:xfrm>
          <a:prstGeom prst="rect">
            <a:avLst/>
          </a:prstGeom>
          <a:solidFill>
            <a:srgbClr val="00589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10500">
                <a:solidFill>
                  <a:srgbClr val="515151"/>
                </a:solidFill>
                <a:latin typeface="Arial" charset="0"/>
              </a:defRPr>
            </a:lvl1pPr>
            <a:lvl2pPr marL="742950" indent="-285750" eaLnBrk="0" hangingPunct="0">
              <a:defRPr sz="10500">
                <a:solidFill>
                  <a:srgbClr val="515151"/>
                </a:solidFill>
                <a:latin typeface="Arial" charset="0"/>
              </a:defRPr>
            </a:lvl2pPr>
            <a:lvl3pPr marL="1143000" indent="-228600" eaLnBrk="0" hangingPunct="0">
              <a:defRPr sz="10500">
                <a:solidFill>
                  <a:srgbClr val="515151"/>
                </a:solidFill>
                <a:latin typeface="Arial" charset="0"/>
              </a:defRPr>
            </a:lvl3pPr>
            <a:lvl4pPr marL="1600200" indent="-228600" eaLnBrk="0" hangingPunct="0">
              <a:defRPr sz="10500">
                <a:solidFill>
                  <a:srgbClr val="515151"/>
                </a:solidFill>
                <a:latin typeface="Arial" charset="0"/>
              </a:defRPr>
            </a:lvl4pPr>
            <a:lvl5pPr marL="2057400" indent="-228600" eaLnBrk="0" hangingPunct="0">
              <a:defRPr sz="10500">
                <a:solidFill>
                  <a:srgbClr val="51515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ts val="8713"/>
              </a:lnSpc>
              <a:spcBef>
                <a:spcPct val="20000"/>
              </a:spcBef>
              <a:spcAft>
                <a:spcPct val="0"/>
              </a:spcAft>
              <a:defRPr sz="10500">
                <a:solidFill>
                  <a:srgbClr val="51515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ts val="8713"/>
              </a:lnSpc>
              <a:spcBef>
                <a:spcPct val="20000"/>
              </a:spcBef>
              <a:spcAft>
                <a:spcPct val="0"/>
              </a:spcAft>
              <a:defRPr sz="10500">
                <a:solidFill>
                  <a:srgbClr val="51515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ts val="8713"/>
              </a:lnSpc>
              <a:spcBef>
                <a:spcPct val="20000"/>
              </a:spcBef>
              <a:spcAft>
                <a:spcPct val="0"/>
              </a:spcAft>
              <a:defRPr sz="10500">
                <a:solidFill>
                  <a:srgbClr val="51515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ts val="8713"/>
              </a:lnSpc>
              <a:spcBef>
                <a:spcPct val="20000"/>
              </a:spcBef>
              <a:spcAft>
                <a:spcPct val="0"/>
              </a:spcAft>
              <a:defRPr sz="10500">
                <a:solidFill>
                  <a:srgbClr val="51515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0" name="Rectangle 25"/>
          <p:cNvSpPr>
            <a:spLocks noChangeAspect="1" noChangeArrowheads="1"/>
          </p:cNvSpPr>
          <p:nvPr userDrawn="1"/>
        </p:nvSpPr>
        <p:spPr bwMode="auto">
          <a:xfrm>
            <a:off x="3026992" y="895837"/>
            <a:ext cx="3047045" cy="96956"/>
          </a:xfrm>
          <a:prstGeom prst="rect">
            <a:avLst/>
          </a:prstGeom>
          <a:solidFill>
            <a:srgbClr val="003E6E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10500">
                <a:solidFill>
                  <a:srgbClr val="515151"/>
                </a:solidFill>
                <a:latin typeface="Arial" charset="0"/>
              </a:defRPr>
            </a:lvl1pPr>
            <a:lvl2pPr marL="742950" indent="-285750" eaLnBrk="0" hangingPunct="0">
              <a:defRPr sz="10500">
                <a:solidFill>
                  <a:srgbClr val="515151"/>
                </a:solidFill>
                <a:latin typeface="Arial" charset="0"/>
              </a:defRPr>
            </a:lvl2pPr>
            <a:lvl3pPr marL="1143000" indent="-228600" eaLnBrk="0" hangingPunct="0">
              <a:defRPr sz="10500">
                <a:solidFill>
                  <a:srgbClr val="515151"/>
                </a:solidFill>
                <a:latin typeface="Arial" charset="0"/>
              </a:defRPr>
            </a:lvl3pPr>
            <a:lvl4pPr marL="1600200" indent="-228600" eaLnBrk="0" hangingPunct="0">
              <a:defRPr sz="10500">
                <a:solidFill>
                  <a:srgbClr val="515151"/>
                </a:solidFill>
                <a:latin typeface="Arial" charset="0"/>
              </a:defRPr>
            </a:lvl4pPr>
            <a:lvl5pPr marL="2057400" indent="-228600" eaLnBrk="0" hangingPunct="0">
              <a:defRPr sz="10500">
                <a:solidFill>
                  <a:srgbClr val="51515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ts val="8713"/>
              </a:lnSpc>
              <a:spcBef>
                <a:spcPct val="20000"/>
              </a:spcBef>
              <a:spcAft>
                <a:spcPct val="0"/>
              </a:spcAft>
              <a:defRPr sz="10500">
                <a:solidFill>
                  <a:srgbClr val="51515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ts val="8713"/>
              </a:lnSpc>
              <a:spcBef>
                <a:spcPct val="20000"/>
              </a:spcBef>
              <a:spcAft>
                <a:spcPct val="0"/>
              </a:spcAft>
              <a:defRPr sz="10500">
                <a:solidFill>
                  <a:srgbClr val="51515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ts val="8713"/>
              </a:lnSpc>
              <a:spcBef>
                <a:spcPct val="20000"/>
              </a:spcBef>
              <a:spcAft>
                <a:spcPct val="0"/>
              </a:spcAft>
              <a:defRPr sz="10500">
                <a:solidFill>
                  <a:srgbClr val="51515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ts val="8713"/>
              </a:lnSpc>
              <a:spcBef>
                <a:spcPct val="20000"/>
              </a:spcBef>
              <a:spcAft>
                <a:spcPct val="0"/>
              </a:spcAft>
              <a:defRPr sz="10500">
                <a:solidFill>
                  <a:srgbClr val="51515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12" name="Picture 37" descr="HG_LOGO_S_ENG_RGB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376" y="6231685"/>
            <a:ext cx="1152128" cy="5096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669059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/>
                </a:solidFill>
              </a:rPr>
              <a:pPr/>
              <a:t>10/10/2016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7998767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891" b="44299"/>
          <a:stretch/>
        </p:blipFill>
        <p:spPr>
          <a:xfrm>
            <a:off x="-1438" y="-27384"/>
            <a:ext cx="9144000" cy="828554"/>
          </a:xfrm>
          <a:prstGeom prst="rect">
            <a:avLst/>
          </a:prstGeom>
        </p:spPr>
      </p:pic>
      <p:sp>
        <p:nvSpPr>
          <p:cNvPr id="8" name="Rectangle 22"/>
          <p:cNvSpPr>
            <a:spLocks noChangeAspect="1" noChangeArrowheads="1"/>
          </p:cNvSpPr>
          <p:nvPr userDrawn="1"/>
        </p:nvSpPr>
        <p:spPr bwMode="auto">
          <a:xfrm>
            <a:off x="0" y="895551"/>
            <a:ext cx="4833639" cy="97242"/>
          </a:xfrm>
          <a:prstGeom prst="rect">
            <a:avLst/>
          </a:prstGeom>
          <a:solidFill>
            <a:srgbClr val="CF68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10500">
                <a:solidFill>
                  <a:srgbClr val="515151"/>
                </a:solidFill>
                <a:latin typeface="Arial" charset="0"/>
              </a:defRPr>
            </a:lvl1pPr>
            <a:lvl2pPr marL="742950" indent="-285750" eaLnBrk="0" hangingPunct="0">
              <a:defRPr sz="10500">
                <a:solidFill>
                  <a:srgbClr val="515151"/>
                </a:solidFill>
                <a:latin typeface="Arial" charset="0"/>
              </a:defRPr>
            </a:lvl2pPr>
            <a:lvl3pPr marL="1143000" indent="-228600" eaLnBrk="0" hangingPunct="0">
              <a:defRPr sz="10500">
                <a:solidFill>
                  <a:srgbClr val="515151"/>
                </a:solidFill>
                <a:latin typeface="Arial" charset="0"/>
              </a:defRPr>
            </a:lvl3pPr>
            <a:lvl4pPr marL="1600200" indent="-228600" eaLnBrk="0" hangingPunct="0">
              <a:defRPr sz="10500">
                <a:solidFill>
                  <a:srgbClr val="515151"/>
                </a:solidFill>
                <a:latin typeface="Arial" charset="0"/>
              </a:defRPr>
            </a:lvl4pPr>
            <a:lvl5pPr marL="2057400" indent="-228600" eaLnBrk="0" hangingPunct="0">
              <a:defRPr sz="10500">
                <a:solidFill>
                  <a:srgbClr val="51515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ts val="8713"/>
              </a:lnSpc>
              <a:spcBef>
                <a:spcPct val="20000"/>
              </a:spcBef>
              <a:spcAft>
                <a:spcPct val="0"/>
              </a:spcAft>
              <a:defRPr sz="10500">
                <a:solidFill>
                  <a:srgbClr val="51515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ts val="8713"/>
              </a:lnSpc>
              <a:spcBef>
                <a:spcPct val="20000"/>
              </a:spcBef>
              <a:spcAft>
                <a:spcPct val="0"/>
              </a:spcAft>
              <a:defRPr sz="10500">
                <a:solidFill>
                  <a:srgbClr val="51515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ts val="8713"/>
              </a:lnSpc>
              <a:spcBef>
                <a:spcPct val="20000"/>
              </a:spcBef>
              <a:spcAft>
                <a:spcPct val="0"/>
              </a:spcAft>
              <a:defRPr sz="10500">
                <a:solidFill>
                  <a:srgbClr val="51515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ts val="8713"/>
              </a:lnSpc>
              <a:spcBef>
                <a:spcPct val="20000"/>
              </a:spcBef>
              <a:spcAft>
                <a:spcPct val="0"/>
              </a:spcAft>
              <a:defRPr sz="10500">
                <a:solidFill>
                  <a:srgbClr val="51515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9" name="Rectangle 23"/>
          <p:cNvSpPr>
            <a:spLocks noChangeAspect="1" noChangeArrowheads="1"/>
          </p:cNvSpPr>
          <p:nvPr userDrawn="1"/>
        </p:nvSpPr>
        <p:spPr bwMode="auto">
          <a:xfrm>
            <a:off x="0" y="801170"/>
            <a:ext cx="6074515" cy="97242"/>
          </a:xfrm>
          <a:prstGeom prst="rect">
            <a:avLst/>
          </a:prstGeom>
          <a:solidFill>
            <a:srgbClr val="00589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10500">
                <a:solidFill>
                  <a:srgbClr val="515151"/>
                </a:solidFill>
                <a:latin typeface="Arial" charset="0"/>
              </a:defRPr>
            </a:lvl1pPr>
            <a:lvl2pPr marL="742950" indent="-285750" eaLnBrk="0" hangingPunct="0">
              <a:defRPr sz="10500">
                <a:solidFill>
                  <a:srgbClr val="515151"/>
                </a:solidFill>
                <a:latin typeface="Arial" charset="0"/>
              </a:defRPr>
            </a:lvl2pPr>
            <a:lvl3pPr marL="1143000" indent="-228600" eaLnBrk="0" hangingPunct="0">
              <a:defRPr sz="10500">
                <a:solidFill>
                  <a:srgbClr val="515151"/>
                </a:solidFill>
                <a:latin typeface="Arial" charset="0"/>
              </a:defRPr>
            </a:lvl3pPr>
            <a:lvl4pPr marL="1600200" indent="-228600" eaLnBrk="0" hangingPunct="0">
              <a:defRPr sz="10500">
                <a:solidFill>
                  <a:srgbClr val="515151"/>
                </a:solidFill>
                <a:latin typeface="Arial" charset="0"/>
              </a:defRPr>
            </a:lvl4pPr>
            <a:lvl5pPr marL="2057400" indent="-228600" eaLnBrk="0" hangingPunct="0">
              <a:defRPr sz="10500">
                <a:solidFill>
                  <a:srgbClr val="51515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ts val="8713"/>
              </a:lnSpc>
              <a:spcBef>
                <a:spcPct val="20000"/>
              </a:spcBef>
              <a:spcAft>
                <a:spcPct val="0"/>
              </a:spcAft>
              <a:defRPr sz="10500">
                <a:solidFill>
                  <a:srgbClr val="51515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ts val="8713"/>
              </a:lnSpc>
              <a:spcBef>
                <a:spcPct val="20000"/>
              </a:spcBef>
              <a:spcAft>
                <a:spcPct val="0"/>
              </a:spcAft>
              <a:defRPr sz="10500">
                <a:solidFill>
                  <a:srgbClr val="51515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ts val="8713"/>
              </a:lnSpc>
              <a:spcBef>
                <a:spcPct val="20000"/>
              </a:spcBef>
              <a:spcAft>
                <a:spcPct val="0"/>
              </a:spcAft>
              <a:defRPr sz="10500">
                <a:solidFill>
                  <a:srgbClr val="51515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ts val="8713"/>
              </a:lnSpc>
              <a:spcBef>
                <a:spcPct val="20000"/>
              </a:spcBef>
              <a:spcAft>
                <a:spcPct val="0"/>
              </a:spcAft>
              <a:defRPr sz="10500">
                <a:solidFill>
                  <a:srgbClr val="51515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0" name="Rectangle 25"/>
          <p:cNvSpPr>
            <a:spLocks noChangeAspect="1" noChangeArrowheads="1"/>
          </p:cNvSpPr>
          <p:nvPr userDrawn="1"/>
        </p:nvSpPr>
        <p:spPr bwMode="auto">
          <a:xfrm>
            <a:off x="3026992" y="895837"/>
            <a:ext cx="3047045" cy="96956"/>
          </a:xfrm>
          <a:prstGeom prst="rect">
            <a:avLst/>
          </a:prstGeom>
          <a:solidFill>
            <a:srgbClr val="003E6E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10500">
                <a:solidFill>
                  <a:srgbClr val="515151"/>
                </a:solidFill>
                <a:latin typeface="Arial" charset="0"/>
              </a:defRPr>
            </a:lvl1pPr>
            <a:lvl2pPr marL="742950" indent="-285750" eaLnBrk="0" hangingPunct="0">
              <a:defRPr sz="10500">
                <a:solidFill>
                  <a:srgbClr val="515151"/>
                </a:solidFill>
                <a:latin typeface="Arial" charset="0"/>
              </a:defRPr>
            </a:lvl2pPr>
            <a:lvl3pPr marL="1143000" indent="-228600" eaLnBrk="0" hangingPunct="0">
              <a:defRPr sz="10500">
                <a:solidFill>
                  <a:srgbClr val="515151"/>
                </a:solidFill>
                <a:latin typeface="Arial" charset="0"/>
              </a:defRPr>
            </a:lvl3pPr>
            <a:lvl4pPr marL="1600200" indent="-228600" eaLnBrk="0" hangingPunct="0">
              <a:defRPr sz="10500">
                <a:solidFill>
                  <a:srgbClr val="515151"/>
                </a:solidFill>
                <a:latin typeface="Arial" charset="0"/>
              </a:defRPr>
            </a:lvl4pPr>
            <a:lvl5pPr marL="2057400" indent="-228600" eaLnBrk="0" hangingPunct="0">
              <a:defRPr sz="10500">
                <a:solidFill>
                  <a:srgbClr val="51515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ts val="8713"/>
              </a:lnSpc>
              <a:spcBef>
                <a:spcPct val="20000"/>
              </a:spcBef>
              <a:spcAft>
                <a:spcPct val="0"/>
              </a:spcAft>
              <a:defRPr sz="10500">
                <a:solidFill>
                  <a:srgbClr val="51515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ts val="8713"/>
              </a:lnSpc>
              <a:spcBef>
                <a:spcPct val="20000"/>
              </a:spcBef>
              <a:spcAft>
                <a:spcPct val="0"/>
              </a:spcAft>
              <a:defRPr sz="10500">
                <a:solidFill>
                  <a:srgbClr val="51515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ts val="8713"/>
              </a:lnSpc>
              <a:spcBef>
                <a:spcPct val="20000"/>
              </a:spcBef>
              <a:spcAft>
                <a:spcPct val="0"/>
              </a:spcAft>
              <a:defRPr sz="10500">
                <a:solidFill>
                  <a:srgbClr val="51515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ts val="8713"/>
              </a:lnSpc>
              <a:spcBef>
                <a:spcPct val="20000"/>
              </a:spcBef>
              <a:spcAft>
                <a:spcPct val="0"/>
              </a:spcAft>
              <a:defRPr sz="10500">
                <a:solidFill>
                  <a:srgbClr val="51515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12" name="Picture 37" descr="HG_LOGO_S_ENG_RGB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376" y="6231685"/>
            <a:ext cx="1152128" cy="5096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91229445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0945" y="-41565"/>
            <a:ext cx="7772400" cy="507076"/>
          </a:xfrm>
          <a:prstGeom prst="rect">
            <a:avLst/>
          </a:prstGeom>
        </p:spPr>
        <p:txBody>
          <a:bodyPr/>
          <a:lstStyle>
            <a:lvl1pPr>
              <a:defRPr sz="2400" b="1">
                <a:solidFill>
                  <a:srgbClr val="005EA4"/>
                </a:solidFill>
                <a:latin typeface="Calibri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de-LI" dirty="0"/>
          </a:p>
        </p:txBody>
      </p:sp>
    </p:spTree>
    <p:extLst>
      <p:ext uri="{BB962C8B-B14F-4D97-AF65-F5344CB8AC3E}">
        <p14:creationId xmlns:p14="http://schemas.microsoft.com/office/powerpoint/2010/main" val="138548161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0945" y="-41565"/>
            <a:ext cx="7772400" cy="507076"/>
          </a:xfrm>
          <a:prstGeom prst="rect">
            <a:avLst/>
          </a:prstGeom>
        </p:spPr>
        <p:txBody>
          <a:bodyPr/>
          <a:lstStyle>
            <a:lvl1pPr>
              <a:defRPr sz="2400" b="1">
                <a:solidFill>
                  <a:srgbClr val="005EA4"/>
                </a:solidFill>
                <a:latin typeface="Calibri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de-LI" dirty="0"/>
          </a:p>
        </p:txBody>
      </p:sp>
    </p:spTree>
    <p:extLst>
      <p:ext uri="{BB962C8B-B14F-4D97-AF65-F5344CB8AC3E}">
        <p14:creationId xmlns:p14="http://schemas.microsoft.com/office/powerpoint/2010/main" val="146091576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8915D-176B-401C-9FCD-E5251535E312}" type="datetimeFigureOut">
              <a:rPr lang="de-DE" smtClean="0"/>
              <a:t>10.10.2016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D2575-CA12-4898-B558-FEBEBF0FA1BD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3783349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0945" y="-41565"/>
            <a:ext cx="7772400" cy="507076"/>
          </a:xfrm>
          <a:prstGeom prst="rect">
            <a:avLst/>
          </a:prstGeom>
        </p:spPr>
        <p:txBody>
          <a:bodyPr/>
          <a:lstStyle>
            <a:lvl1pPr>
              <a:defRPr sz="2400" b="1">
                <a:solidFill>
                  <a:srgbClr val="005EA4"/>
                </a:solidFill>
                <a:latin typeface="Calibri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de-LI" dirty="0"/>
          </a:p>
        </p:txBody>
      </p:sp>
    </p:spTree>
    <p:extLst>
      <p:ext uri="{BB962C8B-B14F-4D97-AF65-F5344CB8AC3E}">
        <p14:creationId xmlns:p14="http://schemas.microsoft.com/office/powerpoint/2010/main" val="365397626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0945" y="-41565"/>
            <a:ext cx="7772400" cy="507076"/>
          </a:xfrm>
          <a:prstGeom prst="rect">
            <a:avLst/>
          </a:prstGeom>
        </p:spPr>
        <p:txBody>
          <a:bodyPr/>
          <a:lstStyle>
            <a:lvl1pPr>
              <a:defRPr sz="2400" b="1">
                <a:solidFill>
                  <a:srgbClr val="005EA4"/>
                </a:solidFill>
                <a:latin typeface="Calibri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de-LI" dirty="0"/>
          </a:p>
        </p:txBody>
      </p:sp>
    </p:spTree>
    <p:extLst>
      <p:ext uri="{BB962C8B-B14F-4D97-AF65-F5344CB8AC3E}">
        <p14:creationId xmlns:p14="http://schemas.microsoft.com/office/powerpoint/2010/main" val="66724510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0945" y="-41565"/>
            <a:ext cx="7772400" cy="507076"/>
          </a:xfrm>
          <a:prstGeom prst="rect">
            <a:avLst/>
          </a:prstGeom>
        </p:spPr>
        <p:txBody>
          <a:bodyPr/>
          <a:lstStyle>
            <a:lvl1pPr>
              <a:defRPr sz="2400" b="1">
                <a:solidFill>
                  <a:srgbClr val="005EA4"/>
                </a:solidFill>
                <a:latin typeface="Calibri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de-LI" dirty="0"/>
          </a:p>
        </p:txBody>
      </p:sp>
    </p:spTree>
    <p:extLst>
      <p:ext uri="{BB962C8B-B14F-4D97-AF65-F5344CB8AC3E}">
        <p14:creationId xmlns:p14="http://schemas.microsoft.com/office/powerpoint/2010/main" val="119027123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ild HZD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/>
          <a:lstStyle>
            <a:lvl1pPr algn="l">
              <a:defRPr sz="40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4" name="Bildplatzhalter 3"/>
          <p:cNvSpPr>
            <a:spLocks noGrp="1"/>
          </p:cNvSpPr>
          <p:nvPr>
            <p:ph type="pic" sz="quarter" idx="10"/>
          </p:nvPr>
        </p:nvSpPr>
        <p:spPr>
          <a:xfrm>
            <a:off x="539553" y="1772816"/>
            <a:ext cx="8064500" cy="4176712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r>
              <a:rPr lang="de-DE" smtClean="0"/>
              <a:t>Bild durch Klicken auf Symbol hinzufügen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830681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70163800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5"/>
          <p:cNvGrpSpPr>
            <a:grpSpLocks/>
          </p:cNvGrpSpPr>
          <p:nvPr userDrawn="1"/>
        </p:nvGrpSpPr>
        <p:grpSpPr bwMode="auto">
          <a:xfrm>
            <a:off x="0" y="0"/>
            <a:ext cx="9144000" cy="6865938"/>
            <a:chOff x="0" y="0"/>
            <a:chExt cx="5760" cy="4325"/>
          </a:xfrm>
        </p:grpSpPr>
        <p:sp>
          <p:nvSpPr>
            <p:cNvPr id="3" name="Rectangle 10"/>
            <p:cNvSpPr>
              <a:spLocks noChangeArrowheads="1"/>
            </p:cNvSpPr>
            <p:nvPr/>
          </p:nvSpPr>
          <p:spPr bwMode="auto">
            <a:xfrm>
              <a:off x="1926" y="4227"/>
              <a:ext cx="3831" cy="9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endParaRPr lang="de-DE" altLang="de-DE">
                <a:solidFill>
                  <a:srgbClr val="000000"/>
                </a:solidFill>
              </a:endParaRPr>
            </a:p>
          </p:txBody>
        </p:sp>
        <p:sp>
          <p:nvSpPr>
            <p:cNvPr id="4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181" cy="181"/>
            </a:xfrm>
            <a:prstGeom prst="rect">
              <a:avLst/>
            </a:prstGeom>
            <a:solidFill>
              <a:srgbClr val="CF68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/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de-DE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de-DE">
                <a:solidFill>
                  <a:srgbClr val="000000"/>
                </a:solidFill>
              </a:endParaRPr>
            </a:p>
          </p:txBody>
        </p:sp>
        <p:sp>
          <p:nvSpPr>
            <p:cNvPr id="5" name="Rectangle 6"/>
            <p:cNvSpPr>
              <a:spLocks noChangeArrowheads="1"/>
            </p:cNvSpPr>
            <p:nvPr/>
          </p:nvSpPr>
          <p:spPr bwMode="auto">
            <a:xfrm>
              <a:off x="0" y="4142"/>
              <a:ext cx="1927" cy="91"/>
            </a:xfrm>
            <a:prstGeom prst="rect">
              <a:avLst/>
            </a:prstGeom>
            <a:solidFill>
              <a:srgbClr val="9C9C9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de-DE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de-DE">
                <a:solidFill>
                  <a:srgbClr val="000000"/>
                </a:solidFill>
              </a:endParaRPr>
            </a:p>
          </p:txBody>
        </p:sp>
        <p:sp>
          <p:nvSpPr>
            <p:cNvPr id="6" name="Rectangle 7"/>
            <p:cNvSpPr>
              <a:spLocks noChangeArrowheads="1"/>
            </p:cNvSpPr>
            <p:nvPr/>
          </p:nvSpPr>
          <p:spPr bwMode="auto">
            <a:xfrm>
              <a:off x="1926" y="4142"/>
              <a:ext cx="3834" cy="91"/>
            </a:xfrm>
            <a:prstGeom prst="rect">
              <a:avLst/>
            </a:prstGeom>
            <a:solidFill>
              <a:srgbClr val="00589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de-DE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de-DE">
                <a:solidFill>
                  <a:srgbClr val="000000"/>
                </a:solidFill>
              </a:endParaRPr>
            </a:p>
          </p:txBody>
        </p:sp>
        <p:sp>
          <p:nvSpPr>
            <p:cNvPr id="7" name="Rectangle 15"/>
            <p:cNvSpPr>
              <a:spLocks noChangeArrowheads="1"/>
            </p:cNvSpPr>
            <p:nvPr/>
          </p:nvSpPr>
          <p:spPr bwMode="auto">
            <a:xfrm>
              <a:off x="0" y="4232"/>
              <a:ext cx="1927" cy="93"/>
            </a:xfrm>
            <a:prstGeom prst="rect">
              <a:avLst/>
            </a:prstGeom>
            <a:solidFill>
              <a:srgbClr val="00589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>
              <a:defPPr>
                <a:defRPr lang="de-DE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de-DE">
                <a:solidFill>
                  <a:srgbClr val="000000"/>
                </a:solidFill>
              </a:endParaRPr>
            </a:p>
          </p:txBody>
        </p:sp>
      </p:grpSp>
      <p:sp>
        <p:nvSpPr>
          <p:cNvPr id="8" name="Text Box 21"/>
          <p:cNvSpPr txBox="1">
            <a:spLocks noChangeArrowheads="1"/>
          </p:cNvSpPr>
          <p:nvPr/>
        </p:nvSpPr>
        <p:spPr bwMode="auto">
          <a:xfrm>
            <a:off x="6553200" y="6527800"/>
            <a:ext cx="2286000" cy="371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defPPr>
              <a:defRPr lang="de-DE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9pPr>
          </a:lstStyle>
          <a:p>
            <a:pPr algn="r">
              <a:defRPr/>
            </a:pPr>
            <a:r>
              <a:rPr lang="de-DE" sz="900" dirty="0" smtClean="0">
                <a:solidFill>
                  <a:srgbClr val="FFFFFF"/>
                </a:solidFill>
                <a:latin typeface="Arial" charset="0"/>
              </a:rPr>
              <a:t>Member of the Helmholtz Association </a:t>
            </a:r>
            <a:r>
              <a:rPr lang="de-DE" sz="900" dirty="0" err="1" smtClean="0">
                <a:solidFill>
                  <a:srgbClr val="FFFFFF"/>
                </a:solidFill>
                <a:latin typeface="Arial" charset="0"/>
              </a:rPr>
              <a:t>AssociationAssociationlmholtz</a:t>
            </a:r>
            <a:r>
              <a:rPr lang="de-DE" sz="900" dirty="0" smtClean="0">
                <a:solidFill>
                  <a:srgbClr val="FFFFFF"/>
                </a:solidFill>
                <a:latin typeface="Arial" charset="0"/>
              </a:rPr>
              <a:t>-</a:t>
            </a:r>
            <a:endParaRPr lang="de-DE" sz="900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9" name="Text Box 14"/>
          <p:cNvSpPr txBox="1">
            <a:spLocks noChangeArrowheads="1"/>
          </p:cNvSpPr>
          <p:nvPr userDrawn="1"/>
        </p:nvSpPr>
        <p:spPr bwMode="auto">
          <a:xfrm>
            <a:off x="2843213" y="6669088"/>
            <a:ext cx="60198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>
              <a:defRPr/>
            </a:pPr>
            <a:r>
              <a:rPr lang="de-DE" sz="900" dirty="0" smtClean="0">
                <a:solidFill>
                  <a:srgbClr val="000000"/>
                </a:solidFill>
                <a:latin typeface="Arial" charset="0"/>
              </a:rPr>
              <a:t>Prof. Dr. Thomas Cowan  I  Insitute of Radiation Physics  I  www.hzdr.de</a:t>
            </a:r>
            <a:endParaRPr lang="de-DE" dirty="0" smtClean="0">
              <a:solidFill>
                <a:srgbClr val="000000"/>
              </a:solidFill>
            </a:endParaRPr>
          </a:p>
        </p:txBody>
      </p:sp>
      <p:sp>
        <p:nvSpPr>
          <p:cNvPr id="10" name="Foliennummernplatzhalter 5"/>
          <p:cNvSpPr>
            <a:spLocks noGrp="1"/>
          </p:cNvSpPr>
          <p:nvPr>
            <p:ph type="sldNum" sz="quarter" idx="10"/>
          </p:nvPr>
        </p:nvSpPr>
        <p:spPr>
          <a:xfrm>
            <a:off x="-1" y="6506535"/>
            <a:ext cx="3057525" cy="365125"/>
          </a:xfrm>
          <a:prstGeom prst="rect">
            <a:avLst/>
          </a:prstGeom>
        </p:spPr>
        <p:txBody>
          <a:bodyPr/>
          <a:lstStyle>
            <a:lvl1pPr>
              <a:defRPr sz="1100">
                <a:solidFill>
                  <a:schemeClr val="bg1"/>
                </a:solidFill>
                <a:latin typeface="Arial" charset="0"/>
              </a:defRPr>
            </a:lvl1pPr>
          </a:lstStyle>
          <a:p>
            <a:pPr>
              <a:defRPr/>
            </a:pPr>
            <a:r>
              <a:rPr lang="de-DE" dirty="0" smtClean="0">
                <a:solidFill>
                  <a:prstClr val="white"/>
                </a:solidFill>
              </a:rPr>
              <a:t>Seite </a:t>
            </a:r>
            <a:fld id="{8E776E9F-BA17-487E-AA35-4DBE14A58DAE}" type="slidenum">
              <a:rPr lang="de-DE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de-DE" dirty="0" smtClean="0">
              <a:solidFill>
                <a:prstClr val="white"/>
              </a:solidFill>
            </a:endParaRPr>
          </a:p>
          <a:p>
            <a:pPr>
              <a:defRPr/>
            </a:pPr>
            <a:r>
              <a:rPr lang="de-DE" dirty="0" smtClean="0">
                <a:solidFill>
                  <a:prstClr val="white"/>
                </a:solidFill>
              </a:rPr>
              <a:t>SATIF-13    HZDR   10.10.2016</a:t>
            </a:r>
            <a:endParaRPr lang="de-DE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02520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5"/>
          <p:cNvGrpSpPr>
            <a:grpSpLocks/>
          </p:cNvGrpSpPr>
          <p:nvPr userDrawn="1"/>
        </p:nvGrpSpPr>
        <p:grpSpPr bwMode="auto">
          <a:xfrm>
            <a:off x="0" y="0"/>
            <a:ext cx="9144000" cy="6865938"/>
            <a:chOff x="0" y="0"/>
            <a:chExt cx="5760" cy="4325"/>
          </a:xfrm>
        </p:grpSpPr>
        <p:sp>
          <p:nvSpPr>
            <p:cNvPr id="3" name="Rectangle 10"/>
            <p:cNvSpPr>
              <a:spLocks noChangeArrowheads="1"/>
            </p:cNvSpPr>
            <p:nvPr/>
          </p:nvSpPr>
          <p:spPr bwMode="auto">
            <a:xfrm>
              <a:off x="1926" y="4227"/>
              <a:ext cx="3831" cy="9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endParaRPr lang="de-DE" altLang="de-DE">
                <a:solidFill>
                  <a:srgbClr val="000000"/>
                </a:solidFill>
              </a:endParaRPr>
            </a:p>
          </p:txBody>
        </p:sp>
        <p:sp>
          <p:nvSpPr>
            <p:cNvPr id="4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181" cy="181"/>
            </a:xfrm>
            <a:prstGeom prst="rect">
              <a:avLst/>
            </a:prstGeom>
            <a:solidFill>
              <a:srgbClr val="CF68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/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de-DE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de-DE">
                <a:solidFill>
                  <a:srgbClr val="000000"/>
                </a:solidFill>
              </a:endParaRPr>
            </a:p>
          </p:txBody>
        </p:sp>
        <p:sp>
          <p:nvSpPr>
            <p:cNvPr id="5" name="Rectangle 6"/>
            <p:cNvSpPr>
              <a:spLocks noChangeArrowheads="1"/>
            </p:cNvSpPr>
            <p:nvPr/>
          </p:nvSpPr>
          <p:spPr bwMode="auto">
            <a:xfrm>
              <a:off x="0" y="4142"/>
              <a:ext cx="1927" cy="91"/>
            </a:xfrm>
            <a:prstGeom prst="rect">
              <a:avLst/>
            </a:prstGeom>
            <a:solidFill>
              <a:srgbClr val="9C9C9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de-DE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de-DE">
                <a:solidFill>
                  <a:srgbClr val="000000"/>
                </a:solidFill>
              </a:endParaRPr>
            </a:p>
          </p:txBody>
        </p:sp>
        <p:sp>
          <p:nvSpPr>
            <p:cNvPr id="6" name="Rectangle 7"/>
            <p:cNvSpPr>
              <a:spLocks noChangeArrowheads="1"/>
            </p:cNvSpPr>
            <p:nvPr/>
          </p:nvSpPr>
          <p:spPr bwMode="auto">
            <a:xfrm>
              <a:off x="1926" y="4142"/>
              <a:ext cx="3834" cy="91"/>
            </a:xfrm>
            <a:prstGeom prst="rect">
              <a:avLst/>
            </a:prstGeom>
            <a:solidFill>
              <a:srgbClr val="00589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de-DE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de-DE">
                <a:solidFill>
                  <a:srgbClr val="000000"/>
                </a:solidFill>
              </a:endParaRPr>
            </a:p>
          </p:txBody>
        </p:sp>
        <p:sp>
          <p:nvSpPr>
            <p:cNvPr id="7" name="Rectangle 15"/>
            <p:cNvSpPr>
              <a:spLocks noChangeArrowheads="1"/>
            </p:cNvSpPr>
            <p:nvPr/>
          </p:nvSpPr>
          <p:spPr bwMode="auto">
            <a:xfrm>
              <a:off x="0" y="4232"/>
              <a:ext cx="1927" cy="93"/>
            </a:xfrm>
            <a:prstGeom prst="rect">
              <a:avLst/>
            </a:prstGeom>
            <a:solidFill>
              <a:srgbClr val="00589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>
              <a:defPPr>
                <a:defRPr lang="de-DE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de-DE">
                <a:solidFill>
                  <a:srgbClr val="000000"/>
                </a:solidFill>
              </a:endParaRPr>
            </a:p>
          </p:txBody>
        </p:sp>
      </p:grpSp>
      <p:sp>
        <p:nvSpPr>
          <p:cNvPr id="8" name="Text Box 21"/>
          <p:cNvSpPr txBox="1">
            <a:spLocks noChangeArrowheads="1"/>
          </p:cNvSpPr>
          <p:nvPr/>
        </p:nvSpPr>
        <p:spPr bwMode="auto">
          <a:xfrm>
            <a:off x="6553200" y="6527800"/>
            <a:ext cx="2286000" cy="371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defPPr>
              <a:defRPr lang="de-DE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9pPr>
          </a:lstStyle>
          <a:p>
            <a:pPr algn="r">
              <a:defRPr/>
            </a:pPr>
            <a:r>
              <a:rPr lang="de-DE" sz="900" dirty="0" smtClean="0">
                <a:solidFill>
                  <a:srgbClr val="FFFFFF"/>
                </a:solidFill>
                <a:latin typeface="Arial" charset="0"/>
              </a:rPr>
              <a:t>Member of the Helmholtz Association </a:t>
            </a:r>
            <a:r>
              <a:rPr lang="de-DE" sz="900" dirty="0" err="1" smtClean="0">
                <a:solidFill>
                  <a:srgbClr val="FFFFFF"/>
                </a:solidFill>
                <a:latin typeface="Arial" charset="0"/>
              </a:rPr>
              <a:t>AssociationAssociationlmholtz</a:t>
            </a:r>
            <a:r>
              <a:rPr lang="de-DE" sz="900" dirty="0" smtClean="0">
                <a:solidFill>
                  <a:srgbClr val="FFFFFF"/>
                </a:solidFill>
                <a:latin typeface="Arial" charset="0"/>
              </a:rPr>
              <a:t>-</a:t>
            </a:r>
            <a:endParaRPr lang="de-DE" sz="900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9" name="Text Box 14"/>
          <p:cNvSpPr txBox="1">
            <a:spLocks noChangeArrowheads="1"/>
          </p:cNvSpPr>
          <p:nvPr userDrawn="1"/>
        </p:nvSpPr>
        <p:spPr bwMode="auto">
          <a:xfrm>
            <a:off x="2843213" y="6669088"/>
            <a:ext cx="60198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>
              <a:defRPr/>
            </a:pPr>
            <a:r>
              <a:rPr lang="de-DE" sz="900" dirty="0" smtClean="0">
                <a:solidFill>
                  <a:srgbClr val="000000"/>
                </a:solidFill>
                <a:latin typeface="Arial" charset="0"/>
              </a:rPr>
              <a:t>Prof. Dr. Thomas Cowan  I  Insitute of Radiation Physics  I  www.hzdr.de</a:t>
            </a:r>
            <a:endParaRPr lang="de-DE" dirty="0" smtClean="0">
              <a:solidFill>
                <a:srgbClr val="000000"/>
              </a:solidFill>
            </a:endParaRPr>
          </a:p>
        </p:txBody>
      </p:sp>
      <p:sp>
        <p:nvSpPr>
          <p:cNvPr id="10" name="Foliennummernplatzhalter 5"/>
          <p:cNvSpPr>
            <a:spLocks noGrp="1"/>
          </p:cNvSpPr>
          <p:nvPr>
            <p:ph type="sldNum" sz="quarter" idx="10"/>
          </p:nvPr>
        </p:nvSpPr>
        <p:spPr>
          <a:xfrm>
            <a:off x="-1" y="6506535"/>
            <a:ext cx="3057525" cy="365125"/>
          </a:xfrm>
          <a:prstGeom prst="rect">
            <a:avLst/>
          </a:prstGeom>
        </p:spPr>
        <p:txBody>
          <a:bodyPr/>
          <a:lstStyle>
            <a:lvl1pPr>
              <a:defRPr sz="1100">
                <a:solidFill>
                  <a:schemeClr val="bg1"/>
                </a:solidFill>
                <a:latin typeface="Arial" charset="0"/>
              </a:defRPr>
            </a:lvl1pPr>
          </a:lstStyle>
          <a:p>
            <a:pPr>
              <a:defRPr/>
            </a:pPr>
            <a:r>
              <a:rPr lang="de-DE" dirty="0" smtClean="0">
                <a:solidFill>
                  <a:prstClr val="white"/>
                </a:solidFill>
              </a:rPr>
              <a:t>Seite </a:t>
            </a:r>
            <a:fld id="{8E776E9F-BA17-487E-AA35-4DBE14A58DAE}" type="slidenum">
              <a:rPr lang="de-DE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de-DE" dirty="0" smtClean="0">
              <a:solidFill>
                <a:prstClr val="white"/>
              </a:solidFill>
            </a:endParaRPr>
          </a:p>
          <a:p>
            <a:pPr>
              <a:defRPr/>
            </a:pPr>
            <a:r>
              <a:rPr lang="de-DE" dirty="0" smtClean="0">
                <a:solidFill>
                  <a:prstClr val="white"/>
                </a:solidFill>
              </a:rPr>
              <a:t>SATIF-13    HZDR   10.10.2016</a:t>
            </a:r>
            <a:endParaRPr lang="de-DE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94336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5"/>
          <p:cNvGrpSpPr>
            <a:grpSpLocks/>
          </p:cNvGrpSpPr>
          <p:nvPr userDrawn="1"/>
        </p:nvGrpSpPr>
        <p:grpSpPr bwMode="auto">
          <a:xfrm>
            <a:off x="0" y="0"/>
            <a:ext cx="9144000" cy="6865938"/>
            <a:chOff x="0" y="0"/>
            <a:chExt cx="5760" cy="4325"/>
          </a:xfrm>
        </p:grpSpPr>
        <p:sp>
          <p:nvSpPr>
            <p:cNvPr id="3" name="Rectangle 10"/>
            <p:cNvSpPr>
              <a:spLocks noChangeArrowheads="1"/>
            </p:cNvSpPr>
            <p:nvPr/>
          </p:nvSpPr>
          <p:spPr bwMode="auto">
            <a:xfrm>
              <a:off x="1926" y="4227"/>
              <a:ext cx="3831" cy="9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endParaRPr lang="de-DE" altLang="de-DE">
                <a:solidFill>
                  <a:srgbClr val="000000"/>
                </a:solidFill>
              </a:endParaRPr>
            </a:p>
          </p:txBody>
        </p:sp>
        <p:sp>
          <p:nvSpPr>
            <p:cNvPr id="4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181" cy="181"/>
            </a:xfrm>
            <a:prstGeom prst="rect">
              <a:avLst/>
            </a:prstGeom>
            <a:solidFill>
              <a:srgbClr val="CF68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/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de-DE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de-DE">
                <a:solidFill>
                  <a:srgbClr val="000000"/>
                </a:solidFill>
              </a:endParaRPr>
            </a:p>
          </p:txBody>
        </p:sp>
        <p:sp>
          <p:nvSpPr>
            <p:cNvPr id="5" name="Rectangle 6"/>
            <p:cNvSpPr>
              <a:spLocks noChangeArrowheads="1"/>
            </p:cNvSpPr>
            <p:nvPr/>
          </p:nvSpPr>
          <p:spPr bwMode="auto">
            <a:xfrm>
              <a:off x="0" y="4142"/>
              <a:ext cx="1927" cy="91"/>
            </a:xfrm>
            <a:prstGeom prst="rect">
              <a:avLst/>
            </a:prstGeom>
            <a:solidFill>
              <a:srgbClr val="9C9C9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de-DE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de-DE">
                <a:solidFill>
                  <a:srgbClr val="000000"/>
                </a:solidFill>
              </a:endParaRPr>
            </a:p>
          </p:txBody>
        </p:sp>
        <p:sp>
          <p:nvSpPr>
            <p:cNvPr id="6" name="Rectangle 7"/>
            <p:cNvSpPr>
              <a:spLocks noChangeArrowheads="1"/>
            </p:cNvSpPr>
            <p:nvPr/>
          </p:nvSpPr>
          <p:spPr bwMode="auto">
            <a:xfrm>
              <a:off x="1926" y="4142"/>
              <a:ext cx="3834" cy="91"/>
            </a:xfrm>
            <a:prstGeom prst="rect">
              <a:avLst/>
            </a:prstGeom>
            <a:solidFill>
              <a:srgbClr val="00589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de-DE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de-DE">
                <a:solidFill>
                  <a:srgbClr val="000000"/>
                </a:solidFill>
              </a:endParaRPr>
            </a:p>
          </p:txBody>
        </p:sp>
        <p:sp>
          <p:nvSpPr>
            <p:cNvPr id="7" name="Rectangle 15"/>
            <p:cNvSpPr>
              <a:spLocks noChangeArrowheads="1"/>
            </p:cNvSpPr>
            <p:nvPr/>
          </p:nvSpPr>
          <p:spPr bwMode="auto">
            <a:xfrm>
              <a:off x="0" y="4232"/>
              <a:ext cx="1927" cy="93"/>
            </a:xfrm>
            <a:prstGeom prst="rect">
              <a:avLst/>
            </a:prstGeom>
            <a:solidFill>
              <a:srgbClr val="00589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>
              <a:defPPr>
                <a:defRPr lang="de-DE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de-DE">
                <a:solidFill>
                  <a:srgbClr val="000000"/>
                </a:solidFill>
              </a:endParaRPr>
            </a:p>
          </p:txBody>
        </p:sp>
      </p:grpSp>
      <p:sp>
        <p:nvSpPr>
          <p:cNvPr id="8" name="Text Box 21"/>
          <p:cNvSpPr txBox="1">
            <a:spLocks noChangeArrowheads="1"/>
          </p:cNvSpPr>
          <p:nvPr/>
        </p:nvSpPr>
        <p:spPr bwMode="auto">
          <a:xfrm>
            <a:off x="6553200" y="6527800"/>
            <a:ext cx="2286000" cy="371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defPPr>
              <a:defRPr lang="de-DE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9pPr>
          </a:lstStyle>
          <a:p>
            <a:pPr algn="r">
              <a:defRPr/>
            </a:pPr>
            <a:r>
              <a:rPr lang="de-DE" sz="900" dirty="0" smtClean="0">
                <a:solidFill>
                  <a:srgbClr val="FFFFFF"/>
                </a:solidFill>
                <a:latin typeface="Arial" charset="0"/>
              </a:rPr>
              <a:t>Member of the Helmholtz Association </a:t>
            </a:r>
            <a:r>
              <a:rPr lang="de-DE" sz="900" dirty="0" err="1" smtClean="0">
                <a:solidFill>
                  <a:srgbClr val="FFFFFF"/>
                </a:solidFill>
                <a:latin typeface="Arial" charset="0"/>
              </a:rPr>
              <a:t>AssociationAssociationlmholtz</a:t>
            </a:r>
            <a:r>
              <a:rPr lang="de-DE" sz="900" dirty="0" smtClean="0">
                <a:solidFill>
                  <a:srgbClr val="FFFFFF"/>
                </a:solidFill>
                <a:latin typeface="Arial" charset="0"/>
              </a:rPr>
              <a:t>-</a:t>
            </a:r>
            <a:endParaRPr lang="de-DE" sz="900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9" name="Text Box 14"/>
          <p:cNvSpPr txBox="1">
            <a:spLocks noChangeArrowheads="1"/>
          </p:cNvSpPr>
          <p:nvPr userDrawn="1"/>
        </p:nvSpPr>
        <p:spPr bwMode="auto">
          <a:xfrm>
            <a:off x="2843213" y="6669088"/>
            <a:ext cx="60198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>
              <a:defRPr/>
            </a:pPr>
            <a:r>
              <a:rPr lang="de-DE" sz="900" dirty="0" smtClean="0">
                <a:solidFill>
                  <a:srgbClr val="000000"/>
                </a:solidFill>
                <a:latin typeface="Arial" charset="0"/>
              </a:rPr>
              <a:t>Prof. Dr. Thomas Cowan  I  Insitute of Radiation Physics  I  www.hzdr.de</a:t>
            </a:r>
            <a:endParaRPr lang="de-DE" dirty="0" smtClean="0">
              <a:solidFill>
                <a:srgbClr val="000000"/>
              </a:solidFill>
            </a:endParaRPr>
          </a:p>
        </p:txBody>
      </p:sp>
      <p:sp>
        <p:nvSpPr>
          <p:cNvPr id="10" name="Foliennummernplatzhalter 5"/>
          <p:cNvSpPr>
            <a:spLocks noGrp="1"/>
          </p:cNvSpPr>
          <p:nvPr>
            <p:ph type="sldNum" sz="quarter" idx="10"/>
          </p:nvPr>
        </p:nvSpPr>
        <p:spPr>
          <a:xfrm>
            <a:off x="-1" y="6506535"/>
            <a:ext cx="3057525" cy="365125"/>
          </a:xfrm>
          <a:prstGeom prst="rect">
            <a:avLst/>
          </a:prstGeom>
        </p:spPr>
        <p:txBody>
          <a:bodyPr/>
          <a:lstStyle>
            <a:lvl1pPr>
              <a:defRPr sz="1100">
                <a:solidFill>
                  <a:schemeClr val="bg1"/>
                </a:solidFill>
                <a:latin typeface="Arial" charset="0"/>
              </a:defRPr>
            </a:lvl1pPr>
          </a:lstStyle>
          <a:p>
            <a:pPr>
              <a:defRPr/>
            </a:pPr>
            <a:r>
              <a:rPr lang="de-DE" dirty="0" smtClean="0">
                <a:solidFill>
                  <a:prstClr val="white"/>
                </a:solidFill>
              </a:rPr>
              <a:t>Seite </a:t>
            </a:r>
            <a:fld id="{8E776E9F-BA17-487E-AA35-4DBE14A58DAE}" type="slidenum">
              <a:rPr lang="de-DE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de-DE" dirty="0" smtClean="0">
              <a:solidFill>
                <a:prstClr val="white"/>
              </a:solidFill>
            </a:endParaRPr>
          </a:p>
          <a:p>
            <a:pPr>
              <a:defRPr/>
            </a:pPr>
            <a:r>
              <a:rPr lang="de-DE" dirty="0" smtClean="0">
                <a:solidFill>
                  <a:prstClr val="white"/>
                </a:solidFill>
              </a:rPr>
              <a:t>SATIF-13    HZDR   10.10.2016</a:t>
            </a:r>
            <a:endParaRPr lang="de-DE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21602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5"/>
          <p:cNvGrpSpPr>
            <a:grpSpLocks/>
          </p:cNvGrpSpPr>
          <p:nvPr userDrawn="1"/>
        </p:nvGrpSpPr>
        <p:grpSpPr bwMode="auto">
          <a:xfrm>
            <a:off x="0" y="0"/>
            <a:ext cx="9144000" cy="6865938"/>
            <a:chOff x="0" y="0"/>
            <a:chExt cx="5760" cy="4325"/>
          </a:xfrm>
        </p:grpSpPr>
        <p:sp>
          <p:nvSpPr>
            <p:cNvPr id="3" name="Rectangle 10"/>
            <p:cNvSpPr>
              <a:spLocks noChangeArrowheads="1"/>
            </p:cNvSpPr>
            <p:nvPr/>
          </p:nvSpPr>
          <p:spPr bwMode="auto">
            <a:xfrm>
              <a:off x="1926" y="4227"/>
              <a:ext cx="3831" cy="9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endParaRPr lang="de-DE" altLang="de-DE">
                <a:solidFill>
                  <a:srgbClr val="000000"/>
                </a:solidFill>
              </a:endParaRPr>
            </a:p>
          </p:txBody>
        </p:sp>
        <p:sp>
          <p:nvSpPr>
            <p:cNvPr id="4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181" cy="181"/>
            </a:xfrm>
            <a:prstGeom prst="rect">
              <a:avLst/>
            </a:prstGeom>
            <a:solidFill>
              <a:srgbClr val="CF68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/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de-DE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de-DE">
                <a:solidFill>
                  <a:srgbClr val="000000"/>
                </a:solidFill>
              </a:endParaRPr>
            </a:p>
          </p:txBody>
        </p:sp>
        <p:sp>
          <p:nvSpPr>
            <p:cNvPr id="5" name="Rectangle 6"/>
            <p:cNvSpPr>
              <a:spLocks noChangeArrowheads="1"/>
            </p:cNvSpPr>
            <p:nvPr/>
          </p:nvSpPr>
          <p:spPr bwMode="auto">
            <a:xfrm>
              <a:off x="0" y="4142"/>
              <a:ext cx="1927" cy="91"/>
            </a:xfrm>
            <a:prstGeom prst="rect">
              <a:avLst/>
            </a:prstGeom>
            <a:solidFill>
              <a:srgbClr val="9C9C9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de-DE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de-DE">
                <a:solidFill>
                  <a:srgbClr val="000000"/>
                </a:solidFill>
              </a:endParaRPr>
            </a:p>
          </p:txBody>
        </p:sp>
        <p:sp>
          <p:nvSpPr>
            <p:cNvPr id="6" name="Rectangle 7"/>
            <p:cNvSpPr>
              <a:spLocks noChangeArrowheads="1"/>
            </p:cNvSpPr>
            <p:nvPr/>
          </p:nvSpPr>
          <p:spPr bwMode="auto">
            <a:xfrm>
              <a:off x="1926" y="4142"/>
              <a:ext cx="3834" cy="91"/>
            </a:xfrm>
            <a:prstGeom prst="rect">
              <a:avLst/>
            </a:prstGeom>
            <a:solidFill>
              <a:srgbClr val="00589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de-DE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de-DE">
                <a:solidFill>
                  <a:srgbClr val="000000"/>
                </a:solidFill>
              </a:endParaRPr>
            </a:p>
          </p:txBody>
        </p:sp>
        <p:sp>
          <p:nvSpPr>
            <p:cNvPr id="7" name="Rectangle 15"/>
            <p:cNvSpPr>
              <a:spLocks noChangeArrowheads="1"/>
            </p:cNvSpPr>
            <p:nvPr/>
          </p:nvSpPr>
          <p:spPr bwMode="auto">
            <a:xfrm>
              <a:off x="0" y="4232"/>
              <a:ext cx="1927" cy="93"/>
            </a:xfrm>
            <a:prstGeom prst="rect">
              <a:avLst/>
            </a:prstGeom>
            <a:solidFill>
              <a:srgbClr val="00589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>
              <a:defPPr>
                <a:defRPr lang="de-DE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de-DE">
                <a:solidFill>
                  <a:srgbClr val="000000"/>
                </a:solidFill>
              </a:endParaRPr>
            </a:p>
          </p:txBody>
        </p:sp>
      </p:grpSp>
      <p:sp>
        <p:nvSpPr>
          <p:cNvPr id="8" name="Text Box 21"/>
          <p:cNvSpPr txBox="1">
            <a:spLocks noChangeArrowheads="1"/>
          </p:cNvSpPr>
          <p:nvPr/>
        </p:nvSpPr>
        <p:spPr bwMode="auto">
          <a:xfrm>
            <a:off x="6553200" y="6527800"/>
            <a:ext cx="2286000" cy="371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defPPr>
              <a:defRPr lang="de-DE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9pPr>
          </a:lstStyle>
          <a:p>
            <a:pPr algn="r">
              <a:defRPr/>
            </a:pPr>
            <a:r>
              <a:rPr lang="de-DE" sz="900" dirty="0" smtClean="0">
                <a:solidFill>
                  <a:srgbClr val="FFFFFF"/>
                </a:solidFill>
                <a:latin typeface="Arial" charset="0"/>
              </a:rPr>
              <a:t>Member of the Helmholtz Association </a:t>
            </a:r>
            <a:r>
              <a:rPr lang="de-DE" sz="900" dirty="0" err="1" smtClean="0">
                <a:solidFill>
                  <a:srgbClr val="FFFFFF"/>
                </a:solidFill>
                <a:latin typeface="Arial" charset="0"/>
              </a:rPr>
              <a:t>AssociationAssociationlmholtz</a:t>
            </a:r>
            <a:r>
              <a:rPr lang="de-DE" sz="900" dirty="0" smtClean="0">
                <a:solidFill>
                  <a:srgbClr val="FFFFFF"/>
                </a:solidFill>
                <a:latin typeface="Arial" charset="0"/>
              </a:rPr>
              <a:t>-</a:t>
            </a:r>
            <a:endParaRPr lang="de-DE" sz="900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9" name="Text Box 14"/>
          <p:cNvSpPr txBox="1">
            <a:spLocks noChangeArrowheads="1"/>
          </p:cNvSpPr>
          <p:nvPr userDrawn="1"/>
        </p:nvSpPr>
        <p:spPr bwMode="auto">
          <a:xfrm>
            <a:off x="2843213" y="6669088"/>
            <a:ext cx="60198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>
              <a:defRPr/>
            </a:pPr>
            <a:r>
              <a:rPr lang="de-DE" sz="900" dirty="0" smtClean="0">
                <a:solidFill>
                  <a:srgbClr val="000000"/>
                </a:solidFill>
                <a:latin typeface="Arial" charset="0"/>
              </a:rPr>
              <a:t>Prof. Dr. Thomas Cowan  I  Insitute of Radiation Physics  I  www.hzdr.de</a:t>
            </a:r>
            <a:endParaRPr lang="de-DE" dirty="0" smtClean="0">
              <a:solidFill>
                <a:srgbClr val="000000"/>
              </a:solidFill>
            </a:endParaRPr>
          </a:p>
        </p:txBody>
      </p:sp>
      <p:sp>
        <p:nvSpPr>
          <p:cNvPr id="10" name="Foliennummernplatzhalter 5"/>
          <p:cNvSpPr>
            <a:spLocks noGrp="1"/>
          </p:cNvSpPr>
          <p:nvPr>
            <p:ph type="sldNum" sz="quarter" idx="10"/>
          </p:nvPr>
        </p:nvSpPr>
        <p:spPr>
          <a:xfrm>
            <a:off x="-1" y="6506535"/>
            <a:ext cx="3057525" cy="365125"/>
          </a:xfrm>
          <a:prstGeom prst="rect">
            <a:avLst/>
          </a:prstGeom>
        </p:spPr>
        <p:txBody>
          <a:bodyPr/>
          <a:lstStyle>
            <a:lvl1pPr>
              <a:defRPr sz="1100">
                <a:solidFill>
                  <a:schemeClr val="bg1"/>
                </a:solidFill>
                <a:latin typeface="Arial" charset="0"/>
              </a:defRPr>
            </a:lvl1pPr>
          </a:lstStyle>
          <a:p>
            <a:pPr>
              <a:defRPr/>
            </a:pPr>
            <a:r>
              <a:rPr lang="de-DE" dirty="0" smtClean="0">
                <a:solidFill>
                  <a:prstClr val="white"/>
                </a:solidFill>
              </a:rPr>
              <a:t>Seite </a:t>
            </a:r>
            <a:fld id="{8E776E9F-BA17-487E-AA35-4DBE14A58DAE}" type="slidenum">
              <a:rPr lang="de-DE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de-DE" dirty="0" smtClean="0">
              <a:solidFill>
                <a:prstClr val="white"/>
              </a:solidFill>
            </a:endParaRPr>
          </a:p>
          <a:p>
            <a:pPr>
              <a:defRPr/>
            </a:pPr>
            <a:r>
              <a:rPr lang="de-DE" dirty="0" smtClean="0">
                <a:solidFill>
                  <a:prstClr val="white"/>
                </a:solidFill>
              </a:rPr>
              <a:t>SATIF-13    HZDR   10.10.2016</a:t>
            </a:r>
            <a:endParaRPr lang="de-DE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54580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4"/>
          <p:cNvSpPr txBox="1">
            <a:spLocks noChangeArrowheads="1"/>
          </p:cNvSpPr>
          <p:nvPr userDrawn="1"/>
        </p:nvSpPr>
        <p:spPr bwMode="auto">
          <a:xfrm>
            <a:off x="4767637" y="6709470"/>
            <a:ext cx="4219600" cy="50783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r"/>
            <a:r>
              <a:rPr lang="de-DE" sz="900" dirty="0">
                <a:solidFill>
                  <a:prstClr val="black"/>
                </a:solidFill>
                <a:latin typeface="Arial" charset="0"/>
              </a:rPr>
              <a:t>Prof. </a:t>
            </a:r>
            <a:r>
              <a:rPr lang="de-DE" sz="900" dirty="0" smtClean="0">
                <a:solidFill>
                  <a:prstClr val="black"/>
                </a:solidFill>
                <a:latin typeface="Arial" charset="0"/>
              </a:rPr>
              <a:t>Dr. T. E. Cowan  I  Institute of Radiation Physics  </a:t>
            </a:r>
            <a:r>
              <a:rPr lang="de-DE" sz="900" dirty="0">
                <a:solidFill>
                  <a:prstClr val="black"/>
                </a:solidFill>
                <a:latin typeface="Arial" charset="0"/>
              </a:rPr>
              <a:t>I  </a:t>
            </a:r>
            <a:r>
              <a:rPr lang="de-DE" sz="900" dirty="0" smtClean="0">
                <a:solidFill>
                  <a:prstClr val="black"/>
                </a:solidFill>
                <a:latin typeface="Arial" charset="0"/>
                <a:hlinkClick r:id="rId2"/>
              </a:rPr>
              <a:t>www.hibef.eu</a:t>
            </a:r>
            <a:endParaRPr lang="de-DE" sz="900" dirty="0" smtClean="0">
              <a:solidFill>
                <a:prstClr val="black"/>
              </a:solidFill>
              <a:latin typeface="Arial" charset="0"/>
            </a:endParaRPr>
          </a:p>
          <a:p>
            <a:pPr algn="r"/>
            <a:endParaRPr lang="de-DE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95731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9CA5A9-0FA7-46E1-A7E1-FE4B7BF55C28}" type="datetimeFigureOut">
              <a:rPr lang="de-DE" smtClean="0"/>
              <a:t>10.10.2016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600A3-3C3D-4C89-A157-3CC3757816BC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04167563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5"/>
          <p:cNvGrpSpPr>
            <a:grpSpLocks/>
          </p:cNvGrpSpPr>
          <p:nvPr userDrawn="1"/>
        </p:nvGrpSpPr>
        <p:grpSpPr bwMode="auto">
          <a:xfrm>
            <a:off x="0" y="0"/>
            <a:ext cx="9144000" cy="6865938"/>
            <a:chOff x="0" y="0"/>
            <a:chExt cx="5760" cy="4325"/>
          </a:xfrm>
        </p:grpSpPr>
        <p:sp>
          <p:nvSpPr>
            <p:cNvPr id="3" name="Rectangle 10"/>
            <p:cNvSpPr>
              <a:spLocks noChangeArrowheads="1"/>
            </p:cNvSpPr>
            <p:nvPr/>
          </p:nvSpPr>
          <p:spPr bwMode="auto">
            <a:xfrm>
              <a:off x="1926" y="4227"/>
              <a:ext cx="3831" cy="9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endParaRPr lang="de-DE" altLang="de-DE">
                <a:solidFill>
                  <a:srgbClr val="000000"/>
                </a:solidFill>
              </a:endParaRPr>
            </a:p>
          </p:txBody>
        </p:sp>
        <p:sp>
          <p:nvSpPr>
            <p:cNvPr id="4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181" cy="181"/>
            </a:xfrm>
            <a:prstGeom prst="rect">
              <a:avLst/>
            </a:prstGeom>
            <a:solidFill>
              <a:srgbClr val="CF68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/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de-DE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de-DE">
                <a:solidFill>
                  <a:srgbClr val="000000"/>
                </a:solidFill>
              </a:endParaRPr>
            </a:p>
          </p:txBody>
        </p:sp>
        <p:sp>
          <p:nvSpPr>
            <p:cNvPr id="5" name="Rectangle 6"/>
            <p:cNvSpPr>
              <a:spLocks noChangeArrowheads="1"/>
            </p:cNvSpPr>
            <p:nvPr/>
          </p:nvSpPr>
          <p:spPr bwMode="auto">
            <a:xfrm>
              <a:off x="0" y="4142"/>
              <a:ext cx="1927" cy="91"/>
            </a:xfrm>
            <a:prstGeom prst="rect">
              <a:avLst/>
            </a:prstGeom>
            <a:solidFill>
              <a:srgbClr val="9C9C9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de-DE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de-DE">
                <a:solidFill>
                  <a:srgbClr val="000000"/>
                </a:solidFill>
              </a:endParaRPr>
            </a:p>
          </p:txBody>
        </p:sp>
        <p:sp>
          <p:nvSpPr>
            <p:cNvPr id="6" name="Rectangle 7"/>
            <p:cNvSpPr>
              <a:spLocks noChangeArrowheads="1"/>
            </p:cNvSpPr>
            <p:nvPr/>
          </p:nvSpPr>
          <p:spPr bwMode="auto">
            <a:xfrm>
              <a:off x="1926" y="4142"/>
              <a:ext cx="3834" cy="91"/>
            </a:xfrm>
            <a:prstGeom prst="rect">
              <a:avLst/>
            </a:prstGeom>
            <a:solidFill>
              <a:srgbClr val="00589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de-DE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de-DE">
                <a:solidFill>
                  <a:srgbClr val="000000"/>
                </a:solidFill>
              </a:endParaRPr>
            </a:p>
          </p:txBody>
        </p:sp>
        <p:sp>
          <p:nvSpPr>
            <p:cNvPr id="7" name="Rectangle 15"/>
            <p:cNvSpPr>
              <a:spLocks noChangeArrowheads="1"/>
            </p:cNvSpPr>
            <p:nvPr/>
          </p:nvSpPr>
          <p:spPr bwMode="auto">
            <a:xfrm>
              <a:off x="0" y="4232"/>
              <a:ext cx="1927" cy="93"/>
            </a:xfrm>
            <a:prstGeom prst="rect">
              <a:avLst/>
            </a:prstGeom>
            <a:solidFill>
              <a:srgbClr val="00589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>
              <a:defPPr>
                <a:defRPr lang="de-DE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de-DE">
                <a:solidFill>
                  <a:srgbClr val="000000"/>
                </a:solidFill>
              </a:endParaRPr>
            </a:p>
          </p:txBody>
        </p:sp>
      </p:grpSp>
      <p:sp>
        <p:nvSpPr>
          <p:cNvPr id="8" name="Text Box 21"/>
          <p:cNvSpPr txBox="1">
            <a:spLocks noChangeArrowheads="1"/>
          </p:cNvSpPr>
          <p:nvPr/>
        </p:nvSpPr>
        <p:spPr bwMode="auto">
          <a:xfrm>
            <a:off x="6553200" y="6527800"/>
            <a:ext cx="2286000" cy="371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defPPr>
              <a:defRPr lang="de-DE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9pPr>
          </a:lstStyle>
          <a:p>
            <a:pPr algn="r">
              <a:defRPr/>
            </a:pPr>
            <a:r>
              <a:rPr lang="de-DE" sz="900" dirty="0" smtClean="0">
                <a:solidFill>
                  <a:srgbClr val="FFFFFF"/>
                </a:solidFill>
                <a:latin typeface="Arial" charset="0"/>
              </a:rPr>
              <a:t>Member of the Helmholtz Association </a:t>
            </a:r>
            <a:r>
              <a:rPr lang="de-DE" sz="900" dirty="0" err="1" smtClean="0">
                <a:solidFill>
                  <a:srgbClr val="FFFFFF"/>
                </a:solidFill>
                <a:latin typeface="Arial" charset="0"/>
              </a:rPr>
              <a:t>AssociationAssociationlmholtz</a:t>
            </a:r>
            <a:r>
              <a:rPr lang="de-DE" sz="900" dirty="0" smtClean="0">
                <a:solidFill>
                  <a:srgbClr val="FFFFFF"/>
                </a:solidFill>
                <a:latin typeface="Arial" charset="0"/>
              </a:rPr>
              <a:t>-</a:t>
            </a:r>
            <a:endParaRPr lang="de-DE" sz="900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9" name="Text Box 14"/>
          <p:cNvSpPr txBox="1">
            <a:spLocks noChangeArrowheads="1"/>
          </p:cNvSpPr>
          <p:nvPr userDrawn="1"/>
        </p:nvSpPr>
        <p:spPr bwMode="auto">
          <a:xfrm>
            <a:off x="2843213" y="6669088"/>
            <a:ext cx="60198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>
              <a:defRPr/>
            </a:pPr>
            <a:r>
              <a:rPr lang="de-DE" sz="900" dirty="0" smtClean="0">
                <a:solidFill>
                  <a:srgbClr val="000000"/>
                </a:solidFill>
                <a:latin typeface="Arial" charset="0"/>
              </a:rPr>
              <a:t>Prof. Dr. Thomas Cowan  I  Insitute of Radiation Physics  I  www.hzdr.de</a:t>
            </a:r>
            <a:endParaRPr lang="de-DE" dirty="0" smtClean="0">
              <a:solidFill>
                <a:srgbClr val="000000"/>
              </a:solidFill>
            </a:endParaRPr>
          </a:p>
        </p:txBody>
      </p:sp>
      <p:sp>
        <p:nvSpPr>
          <p:cNvPr id="10" name="Foliennummernplatzhalter 5"/>
          <p:cNvSpPr>
            <a:spLocks noGrp="1"/>
          </p:cNvSpPr>
          <p:nvPr>
            <p:ph type="sldNum" sz="quarter" idx="10"/>
          </p:nvPr>
        </p:nvSpPr>
        <p:spPr>
          <a:xfrm>
            <a:off x="-1" y="6506535"/>
            <a:ext cx="3057525" cy="365125"/>
          </a:xfrm>
          <a:prstGeom prst="rect">
            <a:avLst/>
          </a:prstGeom>
        </p:spPr>
        <p:txBody>
          <a:bodyPr/>
          <a:lstStyle>
            <a:lvl1pPr>
              <a:defRPr sz="1100">
                <a:solidFill>
                  <a:schemeClr val="bg1"/>
                </a:solidFill>
                <a:latin typeface="Arial" charset="0"/>
              </a:defRPr>
            </a:lvl1pPr>
          </a:lstStyle>
          <a:p>
            <a:pPr>
              <a:defRPr/>
            </a:pPr>
            <a:r>
              <a:rPr lang="de-DE" dirty="0" smtClean="0">
                <a:solidFill>
                  <a:prstClr val="white"/>
                </a:solidFill>
              </a:rPr>
              <a:t>Seite </a:t>
            </a:r>
            <a:fld id="{8E776E9F-BA17-487E-AA35-4DBE14A58DAE}" type="slidenum">
              <a:rPr lang="de-DE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de-DE" dirty="0" smtClean="0">
              <a:solidFill>
                <a:prstClr val="white"/>
              </a:solidFill>
            </a:endParaRPr>
          </a:p>
          <a:p>
            <a:pPr>
              <a:defRPr/>
            </a:pPr>
            <a:r>
              <a:rPr lang="de-DE" dirty="0" smtClean="0">
                <a:solidFill>
                  <a:prstClr val="white"/>
                </a:solidFill>
              </a:rPr>
              <a:t>SATIF-13    HZDR   10.10.2016</a:t>
            </a:r>
            <a:endParaRPr lang="de-DE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92010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5"/>
          <p:cNvGrpSpPr>
            <a:grpSpLocks/>
          </p:cNvGrpSpPr>
          <p:nvPr userDrawn="1"/>
        </p:nvGrpSpPr>
        <p:grpSpPr bwMode="auto">
          <a:xfrm>
            <a:off x="0" y="0"/>
            <a:ext cx="9144000" cy="6865938"/>
            <a:chOff x="0" y="0"/>
            <a:chExt cx="5760" cy="4325"/>
          </a:xfrm>
        </p:grpSpPr>
        <p:sp>
          <p:nvSpPr>
            <p:cNvPr id="3" name="Rectangle 10"/>
            <p:cNvSpPr>
              <a:spLocks noChangeArrowheads="1"/>
            </p:cNvSpPr>
            <p:nvPr/>
          </p:nvSpPr>
          <p:spPr bwMode="auto">
            <a:xfrm>
              <a:off x="1926" y="4227"/>
              <a:ext cx="3831" cy="9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endParaRPr lang="de-DE" altLang="de-DE">
                <a:solidFill>
                  <a:srgbClr val="000000"/>
                </a:solidFill>
              </a:endParaRPr>
            </a:p>
          </p:txBody>
        </p:sp>
        <p:sp>
          <p:nvSpPr>
            <p:cNvPr id="4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181" cy="181"/>
            </a:xfrm>
            <a:prstGeom prst="rect">
              <a:avLst/>
            </a:prstGeom>
            <a:solidFill>
              <a:srgbClr val="CF68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/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de-DE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de-DE">
                <a:solidFill>
                  <a:srgbClr val="000000"/>
                </a:solidFill>
              </a:endParaRPr>
            </a:p>
          </p:txBody>
        </p:sp>
        <p:sp>
          <p:nvSpPr>
            <p:cNvPr id="5" name="Rectangle 6"/>
            <p:cNvSpPr>
              <a:spLocks noChangeArrowheads="1"/>
            </p:cNvSpPr>
            <p:nvPr/>
          </p:nvSpPr>
          <p:spPr bwMode="auto">
            <a:xfrm>
              <a:off x="0" y="4142"/>
              <a:ext cx="1927" cy="91"/>
            </a:xfrm>
            <a:prstGeom prst="rect">
              <a:avLst/>
            </a:prstGeom>
            <a:solidFill>
              <a:srgbClr val="9C9C9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de-DE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de-DE">
                <a:solidFill>
                  <a:srgbClr val="000000"/>
                </a:solidFill>
              </a:endParaRPr>
            </a:p>
          </p:txBody>
        </p:sp>
        <p:sp>
          <p:nvSpPr>
            <p:cNvPr id="6" name="Rectangle 7"/>
            <p:cNvSpPr>
              <a:spLocks noChangeArrowheads="1"/>
            </p:cNvSpPr>
            <p:nvPr/>
          </p:nvSpPr>
          <p:spPr bwMode="auto">
            <a:xfrm>
              <a:off x="1926" y="4142"/>
              <a:ext cx="3834" cy="91"/>
            </a:xfrm>
            <a:prstGeom prst="rect">
              <a:avLst/>
            </a:prstGeom>
            <a:solidFill>
              <a:srgbClr val="00589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de-DE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de-DE">
                <a:solidFill>
                  <a:srgbClr val="000000"/>
                </a:solidFill>
              </a:endParaRPr>
            </a:p>
          </p:txBody>
        </p:sp>
        <p:sp>
          <p:nvSpPr>
            <p:cNvPr id="7" name="Rectangle 15"/>
            <p:cNvSpPr>
              <a:spLocks noChangeArrowheads="1"/>
            </p:cNvSpPr>
            <p:nvPr/>
          </p:nvSpPr>
          <p:spPr bwMode="auto">
            <a:xfrm>
              <a:off x="0" y="4232"/>
              <a:ext cx="1927" cy="93"/>
            </a:xfrm>
            <a:prstGeom prst="rect">
              <a:avLst/>
            </a:prstGeom>
            <a:solidFill>
              <a:srgbClr val="00589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>
              <a:defPPr>
                <a:defRPr lang="de-DE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de-DE">
                <a:solidFill>
                  <a:srgbClr val="000000"/>
                </a:solidFill>
              </a:endParaRPr>
            </a:p>
          </p:txBody>
        </p:sp>
      </p:grpSp>
      <p:sp>
        <p:nvSpPr>
          <p:cNvPr id="8" name="Text Box 21"/>
          <p:cNvSpPr txBox="1">
            <a:spLocks noChangeArrowheads="1"/>
          </p:cNvSpPr>
          <p:nvPr/>
        </p:nvSpPr>
        <p:spPr bwMode="auto">
          <a:xfrm>
            <a:off x="6553200" y="6527800"/>
            <a:ext cx="2286000" cy="371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defPPr>
              <a:defRPr lang="de-DE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9pPr>
          </a:lstStyle>
          <a:p>
            <a:pPr algn="r">
              <a:defRPr/>
            </a:pPr>
            <a:r>
              <a:rPr lang="de-DE" sz="900" dirty="0" smtClean="0">
                <a:solidFill>
                  <a:srgbClr val="FFFFFF"/>
                </a:solidFill>
                <a:latin typeface="Arial" charset="0"/>
              </a:rPr>
              <a:t>Member of the Helmholtz Association </a:t>
            </a:r>
            <a:r>
              <a:rPr lang="de-DE" sz="900" dirty="0" err="1" smtClean="0">
                <a:solidFill>
                  <a:srgbClr val="FFFFFF"/>
                </a:solidFill>
                <a:latin typeface="Arial" charset="0"/>
              </a:rPr>
              <a:t>AssociationAssociationlmholtz</a:t>
            </a:r>
            <a:r>
              <a:rPr lang="de-DE" sz="900" dirty="0" smtClean="0">
                <a:solidFill>
                  <a:srgbClr val="FFFFFF"/>
                </a:solidFill>
                <a:latin typeface="Arial" charset="0"/>
              </a:rPr>
              <a:t>-</a:t>
            </a:r>
            <a:endParaRPr lang="de-DE" sz="900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9" name="Text Box 14"/>
          <p:cNvSpPr txBox="1">
            <a:spLocks noChangeArrowheads="1"/>
          </p:cNvSpPr>
          <p:nvPr userDrawn="1"/>
        </p:nvSpPr>
        <p:spPr bwMode="auto">
          <a:xfrm>
            <a:off x="2843213" y="6669088"/>
            <a:ext cx="60198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>
              <a:defRPr/>
            </a:pPr>
            <a:r>
              <a:rPr lang="de-DE" sz="900" dirty="0" smtClean="0">
                <a:solidFill>
                  <a:srgbClr val="000000"/>
                </a:solidFill>
                <a:latin typeface="Arial" charset="0"/>
              </a:rPr>
              <a:t>Prof. Dr. Thomas Cowan  I  Insitute of Radiation Physics  I  www.hzdr.de</a:t>
            </a:r>
            <a:endParaRPr lang="de-DE" dirty="0" smtClean="0">
              <a:solidFill>
                <a:srgbClr val="000000"/>
              </a:solidFill>
            </a:endParaRPr>
          </a:p>
        </p:txBody>
      </p:sp>
      <p:sp>
        <p:nvSpPr>
          <p:cNvPr id="10" name="Foliennummernplatzhalter 5"/>
          <p:cNvSpPr>
            <a:spLocks noGrp="1"/>
          </p:cNvSpPr>
          <p:nvPr>
            <p:ph type="sldNum" sz="quarter" idx="10"/>
          </p:nvPr>
        </p:nvSpPr>
        <p:spPr>
          <a:xfrm>
            <a:off x="-1" y="6506535"/>
            <a:ext cx="3057525" cy="365125"/>
          </a:xfrm>
          <a:prstGeom prst="rect">
            <a:avLst/>
          </a:prstGeom>
        </p:spPr>
        <p:txBody>
          <a:bodyPr/>
          <a:lstStyle>
            <a:lvl1pPr>
              <a:defRPr sz="1100">
                <a:solidFill>
                  <a:schemeClr val="bg1"/>
                </a:solidFill>
                <a:latin typeface="Arial" charset="0"/>
              </a:defRPr>
            </a:lvl1pPr>
          </a:lstStyle>
          <a:p>
            <a:pPr>
              <a:defRPr/>
            </a:pPr>
            <a:r>
              <a:rPr lang="de-DE" dirty="0" smtClean="0">
                <a:solidFill>
                  <a:prstClr val="white"/>
                </a:solidFill>
              </a:rPr>
              <a:t>Seite </a:t>
            </a:r>
            <a:fld id="{8E776E9F-BA17-487E-AA35-4DBE14A58DAE}" type="slidenum">
              <a:rPr lang="de-DE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de-DE" dirty="0" smtClean="0">
              <a:solidFill>
                <a:prstClr val="white"/>
              </a:solidFill>
            </a:endParaRPr>
          </a:p>
          <a:p>
            <a:pPr>
              <a:defRPr/>
            </a:pPr>
            <a:r>
              <a:rPr lang="de-DE" dirty="0" smtClean="0">
                <a:solidFill>
                  <a:prstClr val="white"/>
                </a:solidFill>
              </a:rPr>
              <a:t>SATIF-13    HZDR   10.10.2016</a:t>
            </a:r>
            <a:endParaRPr lang="de-DE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20298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5"/>
          <p:cNvGrpSpPr>
            <a:grpSpLocks/>
          </p:cNvGrpSpPr>
          <p:nvPr userDrawn="1"/>
        </p:nvGrpSpPr>
        <p:grpSpPr bwMode="auto">
          <a:xfrm>
            <a:off x="0" y="0"/>
            <a:ext cx="9144000" cy="6865938"/>
            <a:chOff x="0" y="0"/>
            <a:chExt cx="5760" cy="4325"/>
          </a:xfrm>
        </p:grpSpPr>
        <p:sp>
          <p:nvSpPr>
            <p:cNvPr id="3" name="Rectangle 10"/>
            <p:cNvSpPr>
              <a:spLocks noChangeArrowheads="1"/>
            </p:cNvSpPr>
            <p:nvPr/>
          </p:nvSpPr>
          <p:spPr bwMode="auto">
            <a:xfrm>
              <a:off x="1926" y="4227"/>
              <a:ext cx="3831" cy="9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endParaRPr lang="de-DE" altLang="de-DE">
                <a:solidFill>
                  <a:srgbClr val="000000"/>
                </a:solidFill>
              </a:endParaRPr>
            </a:p>
          </p:txBody>
        </p:sp>
        <p:sp>
          <p:nvSpPr>
            <p:cNvPr id="4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181" cy="181"/>
            </a:xfrm>
            <a:prstGeom prst="rect">
              <a:avLst/>
            </a:prstGeom>
            <a:solidFill>
              <a:srgbClr val="CF68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/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de-DE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de-DE">
                <a:solidFill>
                  <a:srgbClr val="000000"/>
                </a:solidFill>
              </a:endParaRPr>
            </a:p>
          </p:txBody>
        </p:sp>
        <p:sp>
          <p:nvSpPr>
            <p:cNvPr id="5" name="Rectangle 6"/>
            <p:cNvSpPr>
              <a:spLocks noChangeArrowheads="1"/>
            </p:cNvSpPr>
            <p:nvPr/>
          </p:nvSpPr>
          <p:spPr bwMode="auto">
            <a:xfrm>
              <a:off x="0" y="4142"/>
              <a:ext cx="1927" cy="91"/>
            </a:xfrm>
            <a:prstGeom prst="rect">
              <a:avLst/>
            </a:prstGeom>
            <a:solidFill>
              <a:srgbClr val="9C9C9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de-DE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de-DE">
                <a:solidFill>
                  <a:srgbClr val="000000"/>
                </a:solidFill>
              </a:endParaRPr>
            </a:p>
          </p:txBody>
        </p:sp>
        <p:sp>
          <p:nvSpPr>
            <p:cNvPr id="6" name="Rectangle 7"/>
            <p:cNvSpPr>
              <a:spLocks noChangeArrowheads="1"/>
            </p:cNvSpPr>
            <p:nvPr/>
          </p:nvSpPr>
          <p:spPr bwMode="auto">
            <a:xfrm>
              <a:off x="1926" y="4142"/>
              <a:ext cx="3834" cy="91"/>
            </a:xfrm>
            <a:prstGeom prst="rect">
              <a:avLst/>
            </a:prstGeom>
            <a:solidFill>
              <a:srgbClr val="00589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de-DE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de-DE">
                <a:solidFill>
                  <a:srgbClr val="000000"/>
                </a:solidFill>
              </a:endParaRPr>
            </a:p>
          </p:txBody>
        </p:sp>
        <p:sp>
          <p:nvSpPr>
            <p:cNvPr id="7" name="Rectangle 15"/>
            <p:cNvSpPr>
              <a:spLocks noChangeArrowheads="1"/>
            </p:cNvSpPr>
            <p:nvPr/>
          </p:nvSpPr>
          <p:spPr bwMode="auto">
            <a:xfrm>
              <a:off x="0" y="4232"/>
              <a:ext cx="1927" cy="93"/>
            </a:xfrm>
            <a:prstGeom prst="rect">
              <a:avLst/>
            </a:prstGeom>
            <a:solidFill>
              <a:srgbClr val="00589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>
              <a:defPPr>
                <a:defRPr lang="de-DE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de-DE">
                <a:solidFill>
                  <a:srgbClr val="000000"/>
                </a:solidFill>
              </a:endParaRPr>
            </a:p>
          </p:txBody>
        </p:sp>
      </p:grpSp>
      <p:sp>
        <p:nvSpPr>
          <p:cNvPr id="8" name="Text Box 21"/>
          <p:cNvSpPr txBox="1">
            <a:spLocks noChangeArrowheads="1"/>
          </p:cNvSpPr>
          <p:nvPr/>
        </p:nvSpPr>
        <p:spPr bwMode="auto">
          <a:xfrm>
            <a:off x="6553200" y="6527800"/>
            <a:ext cx="2286000" cy="371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defPPr>
              <a:defRPr lang="de-DE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9pPr>
          </a:lstStyle>
          <a:p>
            <a:pPr algn="r">
              <a:defRPr/>
            </a:pPr>
            <a:r>
              <a:rPr lang="de-DE" sz="900" dirty="0" smtClean="0">
                <a:solidFill>
                  <a:srgbClr val="FFFFFF"/>
                </a:solidFill>
                <a:latin typeface="Arial" charset="0"/>
              </a:rPr>
              <a:t>Member of the Helmholtz Association </a:t>
            </a:r>
            <a:r>
              <a:rPr lang="de-DE" sz="900" dirty="0" err="1" smtClean="0">
                <a:solidFill>
                  <a:srgbClr val="FFFFFF"/>
                </a:solidFill>
                <a:latin typeface="Arial" charset="0"/>
              </a:rPr>
              <a:t>AssociationAssociationlmholtz</a:t>
            </a:r>
            <a:r>
              <a:rPr lang="de-DE" sz="900" dirty="0" smtClean="0">
                <a:solidFill>
                  <a:srgbClr val="FFFFFF"/>
                </a:solidFill>
                <a:latin typeface="Arial" charset="0"/>
              </a:rPr>
              <a:t>-</a:t>
            </a:r>
            <a:endParaRPr lang="de-DE" sz="900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9" name="Text Box 14"/>
          <p:cNvSpPr txBox="1">
            <a:spLocks noChangeArrowheads="1"/>
          </p:cNvSpPr>
          <p:nvPr userDrawn="1"/>
        </p:nvSpPr>
        <p:spPr bwMode="auto">
          <a:xfrm>
            <a:off x="2843213" y="6669088"/>
            <a:ext cx="60198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>
              <a:defRPr/>
            </a:pPr>
            <a:r>
              <a:rPr lang="de-DE" sz="900" dirty="0" smtClean="0">
                <a:solidFill>
                  <a:srgbClr val="000000"/>
                </a:solidFill>
                <a:latin typeface="Arial" charset="0"/>
              </a:rPr>
              <a:t>Prof. Dr. Thomas Cowan  I  Insitute of Radiation Physics  I  www.hzdr.de</a:t>
            </a:r>
            <a:endParaRPr lang="de-DE" dirty="0" smtClean="0">
              <a:solidFill>
                <a:srgbClr val="000000"/>
              </a:solidFill>
            </a:endParaRPr>
          </a:p>
        </p:txBody>
      </p:sp>
      <p:sp>
        <p:nvSpPr>
          <p:cNvPr id="10" name="Foliennummernplatzhalter 5"/>
          <p:cNvSpPr>
            <a:spLocks noGrp="1"/>
          </p:cNvSpPr>
          <p:nvPr>
            <p:ph type="sldNum" sz="quarter" idx="10"/>
          </p:nvPr>
        </p:nvSpPr>
        <p:spPr>
          <a:xfrm>
            <a:off x="-1" y="6506535"/>
            <a:ext cx="3057525" cy="365125"/>
          </a:xfrm>
          <a:prstGeom prst="rect">
            <a:avLst/>
          </a:prstGeom>
        </p:spPr>
        <p:txBody>
          <a:bodyPr/>
          <a:lstStyle>
            <a:lvl1pPr>
              <a:defRPr sz="1100">
                <a:solidFill>
                  <a:schemeClr val="bg1"/>
                </a:solidFill>
                <a:latin typeface="Arial" charset="0"/>
              </a:defRPr>
            </a:lvl1pPr>
          </a:lstStyle>
          <a:p>
            <a:pPr>
              <a:defRPr/>
            </a:pPr>
            <a:r>
              <a:rPr lang="de-DE" dirty="0" smtClean="0">
                <a:solidFill>
                  <a:prstClr val="white"/>
                </a:solidFill>
              </a:rPr>
              <a:t>Seite </a:t>
            </a:r>
            <a:fld id="{8E776E9F-BA17-487E-AA35-4DBE14A58DAE}" type="slidenum">
              <a:rPr lang="de-DE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de-DE" dirty="0" smtClean="0">
              <a:solidFill>
                <a:prstClr val="white"/>
              </a:solidFill>
            </a:endParaRPr>
          </a:p>
          <a:p>
            <a:pPr>
              <a:defRPr/>
            </a:pPr>
            <a:r>
              <a:rPr lang="de-DE" dirty="0" smtClean="0">
                <a:solidFill>
                  <a:prstClr val="white"/>
                </a:solidFill>
              </a:rPr>
              <a:t>SATIF-13    HZDR   10.10.2016</a:t>
            </a:r>
            <a:endParaRPr lang="de-DE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29283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5"/>
          <p:cNvGrpSpPr>
            <a:grpSpLocks/>
          </p:cNvGrpSpPr>
          <p:nvPr userDrawn="1"/>
        </p:nvGrpSpPr>
        <p:grpSpPr bwMode="auto">
          <a:xfrm>
            <a:off x="0" y="0"/>
            <a:ext cx="9144000" cy="6865938"/>
            <a:chOff x="0" y="0"/>
            <a:chExt cx="5760" cy="4325"/>
          </a:xfrm>
        </p:grpSpPr>
        <p:sp>
          <p:nvSpPr>
            <p:cNvPr id="3" name="Rectangle 10"/>
            <p:cNvSpPr>
              <a:spLocks noChangeArrowheads="1"/>
            </p:cNvSpPr>
            <p:nvPr/>
          </p:nvSpPr>
          <p:spPr bwMode="auto">
            <a:xfrm>
              <a:off x="1926" y="4227"/>
              <a:ext cx="3831" cy="9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endParaRPr lang="de-DE" altLang="de-DE">
                <a:solidFill>
                  <a:srgbClr val="000000"/>
                </a:solidFill>
              </a:endParaRPr>
            </a:p>
          </p:txBody>
        </p:sp>
        <p:sp>
          <p:nvSpPr>
            <p:cNvPr id="4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181" cy="181"/>
            </a:xfrm>
            <a:prstGeom prst="rect">
              <a:avLst/>
            </a:prstGeom>
            <a:solidFill>
              <a:srgbClr val="CF68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/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de-DE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de-DE">
                <a:solidFill>
                  <a:srgbClr val="000000"/>
                </a:solidFill>
              </a:endParaRPr>
            </a:p>
          </p:txBody>
        </p:sp>
        <p:sp>
          <p:nvSpPr>
            <p:cNvPr id="5" name="Rectangle 6"/>
            <p:cNvSpPr>
              <a:spLocks noChangeArrowheads="1"/>
            </p:cNvSpPr>
            <p:nvPr/>
          </p:nvSpPr>
          <p:spPr bwMode="auto">
            <a:xfrm>
              <a:off x="0" y="4142"/>
              <a:ext cx="1927" cy="91"/>
            </a:xfrm>
            <a:prstGeom prst="rect">
              <a:avLst/>
            </a:prstGeom>
            <a:solidFill>
              <a:srgbClr val="9C9C9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de-DE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de-DE">
                <a:solidFill>
                  <a:srgbClr val="000000"/>
                </a:solidFill>
              </a:endParaRPr>
            </a:p>
          </p:txBody>
        </p:sp>
        <p:sp>
          <p:nvSpPr>
            <p:cNvPr id="6" name="Rectangle 7"/>
            <p:cNvSpPr>
              <a:spLocks noChangeArrowheads="1"/>
            </p:cNvSpPr>
            <p:nvPr/>
          </p:nvSpPr>
          <p:spPr bwMode="auto">
            <a:xfrm>
              <a:off x="1926" y="4142"/>
              <a:ext cx="3834" cy="91"/>
            </a:xfrm>
            <a:prstGeom prst="rect">
              <a:avLst/>
            </a:prstGeom>
            <a:solidFill>
              <a:srgbClr val="00589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de-DE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de-DE">
                <a:solidFill>
                  <a:srgbClr val="000000"/>
                </a:solidFill>
              </a:endParaRPr>
            </a:p>
          </p:txBody>
        </p:sp>
        <p:sp>
          <p:nvSpPr>
            <p:cNvPr id="7" name="Rectangle 15"/>
            <p:cNvSpPr>
              <a:spLocks noChangeArrowheads="1"/>
            </p:cNvSpPr>
            <p:nvPr/>
          </p:nvSpPr>
          <p:spPr bwMode="auto">
            <a:xfrm>
              <a:off x="0" y="4232"/>
              <a:ext cx="1927" cy="93"/>
            </a:xfrm>
            <a:prstGeom prst="rect">
              <a:avLst/>
            </a:prstGeom>
            <a:solidFill>
              <a:srgbClr val="00589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>
              <a:defPPr>
                <a:defRPr lang="de-DE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de-DE">
                <a:solidFill>
                  <a:srgbClr val="000000"/>
                </a:solidFill>
              </a:endParaRPr>
            </a:p>
          </p:txBody>
        </p:sp>
      </p:grpSp>
      <p:sp>
        <p:nvSpPr>
          <p:cNvPr id="8" name="Text Box 21"/>
          <p:cNvSpPr txBox="1">
            <a:spLocks noChangeArrowheads="1"/>
          </p:cNvSpPr>
          <p:nvPr/>
        </p:nvSpPr>
        <p:spPr bwMode="auto">
          <a:xfrm>
            <a:off x="6553200" y="6527800"/>
            <a:ext cx="2286000" cy="371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defPPr>
              <a:defRPr lang="de-DE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9pPr>
          </a:lstStyle>
          <a:p>
            <a:pPr algn="r">
              <a:defRPr/>
            </a:pPr>
            <a:r>
              <a:rPr lang="de-DE" sz="900" dirty="0" smtClean="0">
                <a:solidFill>
                  <a:srgbClr val="FFFFFF"/>
                </a:solidFill>
                <a:latin typeface="Arial" charset="0"/>
              </a:rPr>
              <a:t>Member of the Helmholtz Association </a:t>
            </a:r>
            <a:r>
              <a:rPr lang="de-DE" sz="900" dirty="0" err="1" smtClean="0">
                <a:solidFill>
                  <a:srgbClr val="FFFFFF"/>
                </a:solidFill>
                <a:latin typeface="Arial" charset="0"/>
              </a:rPr>
              <a:t>AssociationAssociationlmholtz</a:t>
            </a:r>
            <a:r>
              <a:rPr lang="de-DE" sz="900" dirty="0" smtClean="0">
                <a:solidFill>
                  <a:srgbClr val="FFFFFF"/>
                </a:solidFill>
                <a:latin typeface="Arial" charset="0"/>
              </a:rPr>
              <a:t>-</a:t>
            </a:r>
            <a:endParaRPr lang="de-DE" sz="900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9" name="Text Box 14"/>
          <p:cNvSpPr txBox="1">
            <a:spLocks noChangeArrowheads="1"/>
          </p:cNvSpPr>
          <p:nvPr userDrawn="1"/>
        </p:nvSpPr>
        <p:spPr bwMode="auto">
          <a:xfrm>
            <a:off x="2843213" y="6669088"/>
            <a:ext cx="60198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>
              <a:defRPr/>
            </a:pPr>
            <a:r>
              <a:rPr lang="de-DE" sz="900" dirty="0" smtClean="0">
                <a:solidFill>
                  <a:srgbClr val="000000"/>
                </a:solidFill>
                <a:latin typeface="Arial" charset="0"/>
              </a:rPr>
              <a:t>Prof. Dr. Thomas Cowan  I  Insitute of Radiation Physics  I  www.hzdr.de</a:t>
            </a:r>
            <a:endParaRPr lang="de-DE" dirty="0" smtClean="0">
              <a:solidFill>
                <a:srgbClr val="000000"/>
              </a:solidFill>
            </a:endParaRPr>
          </a:p>
        </p:txBody>
      </p:sp>
      <p:sp>
        <p:nvSpPr>
          <p:cNvPr id="10" name="Foliennummernplatzhalter 5"/>
          <p:cNvSpPr>
            <a:spLocks noGrp="1"/>
          </p:cNvSpPr>
          <p:nvPr>
            <p:ph type="sldNum" sz="quarter" idx="10"/>
          </p:nvPr>
        </p:nvSpPr>
        <p:spPr>
          <a:xfrm>
            <a:off x="-1" y="6506535"/>
            <a:ext cx="3057525" cy="365125"/>
          </a:xfrm>
          <a:prstGeom prst="rect">
            <a:avLst/>
          </a:prstGeom>
        </p:spPr>
        <p:txBody>
          <a:bodyPr/>
          <a:lstStyle>
            <a:lvl1pPr>
              <a:defRPr sz="1100">
                <a:solidFill>
                  <a:schemeClr val="bg1"/>
                </a:solidFill>
                <a:latin typeface="Arial" charset="0"/>
              </a:defRPr>
            </a:lvl1pPr>
          </a:lstStyle>
          <a:p>
            <a:pPr>
              <a:defRPr/>
            </a:pPr>
            <a:r>
              <a:rPr lang="de-DE" dirty="0" smtClean="0">
                <a:solidFill>
                  <a:prstClr val="white"/>
                </a:solidFill>
              </a:rPr>
              <a:t>Seite </a:t>
            </a:r>
            <a:fld id="{8E776E9F-BA17-487E-AA35-4DBE14A58DAE}" type="slidenum">
              <a:rPr lang="de-DE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de-DE" dirty="0" smtClean="0">
              <a:solidFill>
                <a:prstClr val="white"/>
              </a:solidFill>
            </a:endParaRPr>
          </a:p>
          <a:p>
            <a:pPr>
              <a:defRPr/>
            </a:pPr>
            <a:r>
              <a:rPr lang="de-DE" dirty="0" smtClean="0">
                <a:solidFill>
                  <a:prstClr val="white"/>
                </a:solidFill>
              </a:rPr>
              <a:t>SATIF-13    HZDR   10.10.2016</a:t>
            </a:r>
            <a:endParaRPr lang="de-DE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27614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5"/>
          <p:cNvGrpSpPr>
            <a:grpSpLocks/>
          </p:cNvGrpSpPr>
          <p:nvPr userDrawn="1"/>
        </p:nvGrpSpPr>
        <p:grpSpPr bwMode="auto">
          <a:xfrm>
            <a:off x="0" y="0"/>
            <a:ext cx="9144000" cy="6865938"/>
            <a:chOff x="0" y="0"/>
            <a:chExt cx="5760" cy="4325"/>
          </a:xfrm>
        </p:grpSpPr>
        <p:sp>
          <p:nvSpPr>
            <p:cNvPr id="3" name="Rectangle 10"/>
            <p:cNvSpPr>
              <a:spLocks noChangeArrowheads="1"/>
            </p:cNvSpPr>
            <p:nvPr/>
          </p:nvSpPr>
          <p:spPr bwMode="auto">
            <a:xfrm>
              <a:off x="1926" y="4227"/>
              <a:ext cx="3831" cy="9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endParaRPr lang="de-DE" altLang="de-DE">
                <a:solidFill>
                  <a:srgbClr val="000000"/>
                </a:solidFill>
              </a:endParaRPr>
            </a:p>
          </p:txBody>
        </p:sp>
        <p:sp>
          <p:nvSpPr>
            <p:cNvPr id="4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181" cy="181"/>
            </a:xfrm>
            <a:prstGeom prst="rect">
              <a:avLst/>
            </a:prstGeom>
            <a:solidFill>
              <a:srgbClr val="CF68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/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de-DE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de-DE">
                <a:solidFill>
                  <a:srgbClr val="000000"/>
                </a:solidFill>
              </a:endParaRPr>
            </a:p>
          </p:txBody>
        </p:sp>
        <p:sp>
          <p:nvSpPr>
            <p:cNvPr id="5" name="Rectangle 6"/>
            <p:cNvSpPr>
              <a:spLocks noChangeArrowheads="1"/>
            </p:cNvSpPr>
            <p:nvPr/>
          </p:nvSpPr>
          <p:spPr bwMode="auto">
            <a:xfrm>
              <a:off x="0" y="4142"/>
              <a:ext cx="1927" cy="91"/>
            </a:xfrm>
            <a:prstGeom prst="rect">
              <a:avLst/>
            </a:prstGeom>
            <a:solidFill>
              <a:srgbClr val="9C9C9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de-DE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de-DE">
                <a:solidFill>
                  <a:srgbClr val="000000"/>
                </a:solidFill>
              </a:endParaRPr>
            </a:p>
          </p:txBody>
        </p:sp>
        <p:sp>
          <p:nvSpPr>
            <p:cNvPr id="6" name="Rectangle 7"/>
            <p:cNvSpPr>
              <a:spLocks noChangeArrowheads="1"/>
            </p:cNvSpPr>
            <p:nvPr/>
          </p:nvSpPr>
          <p:spPr bwMode="auto">
            <a:xfrm>
              <a:off x="1926" y="4142"/>
              <a:ext cx="3834" cy="91"/>
            </a:xfrm>
            <a:prstGeom prst="rect">
              <a:avLst/>
            </a:prstGeom>
            <a:solidFill>
              <a:srgbClr val="00589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de-DE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de-DE">
                <a:solidFill>
                  <a:srgbClr val="000000"/>
                </a:solidFill>
              </a:endParaRPr>
            </a:p>
          </p:txBody>
        </p:sp>
        <p:sp>
          <p:nvSpPr>
            <p:cNvPr id="7" name="Rectangle 15"/>
            <p:cNvSpPr>
              <a:spLocks noChangeArrowheads="1"/>
            </p:cNvSpPr>
            <p:nvPr/>
          </p:nvSpPr>
          <p:spPr bwMode="auto">
            <a:xfrm>
              <a:off x="0" y="4232"/>
              <a:ext cx="1927" cy="93"/>
            </a:xfrm>
            <a:prstGeom prst="rect">
              <a:avLst/>
            </a:prstGeom>
            <a:solidFill>
              <a:srgbClr val="00589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>
              <a:defPPr>
                <a:defRPr lang="de-DE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de-DE">
                <a:solidFill>
                  <a:srgbClr val="000000"/>
                </a:solidFill>
              </a:endParaRPr>
            </a:p>
          </p:txBody>
        </p:sp>
      </p:grpSp>
      <p:sp>
        <p:nvSpPr>
          <p:cNvPr id="8" name="Text Box 21"/>
          <p:cNvSpPr txBox="1">
            <a:spLocks noChangeArrowheads="1"/>
          </p:cNvSpPr>
          <p:nvPr/>
        </p:nvSpPr>
        <p:spPr bwMode="auto">
          <a:xfrm>
            <a:off x="6553200" y="6527800"/>
            <a:ext cx="2286000" cy="371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defPPr>
              <a:defRPr lang="de-DE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9pPr>
          </a:lstStyle>
          <a:p>
            <a:pPr algn="r">
              <a:defRPr/>
            </a:pPr>
            <a:r>
              <a:rPr lang="de-DE" sz="900" dirty="0" smtClean="0">
                <a:solidFill>
                  <a:srgbClr val="FFFFFF"/>
                </a:solidFill>
                <a:latin typeface="Arial" charset="0"/>
              </a:rPr>
              <a:t>Member of the Helmholtz Association </a:t>
            </a:r>
            <a:r>
              <a:rPr lang="de-DE" sz="900" dirty="0" err="1" smtClean="0">
                <a:solidFill>
                  <a:srgbClr val="FFFFFF"/>
                </a:solidFill>
                <a:latin typeface="Arial" charset="0"/>
              </a:rPr>
              <a:t>AssociationAssociationlmholtz</a:t>
            </a:r>
            <a:r>
              <a:rPr lang="de-DE" sz="900" dirty="0" smtClean="0">
                <a:solidFill>
                  <a:srgbClr val="FFFFFF"/>
                </a:solidFill>
                <a:latin typeface="Arial" charset="0"/>
              </a:rPr>
              <a:t>-</a:t>
            </a:r>
            <a:endParaRPr lang="de-DE" sz="900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9" name="Text Box 14"/>
          <p:cNvSpPr txBox="1">
            <a:spLocks noChangeArrowheads="1"/>
          </p:cNvSpPr>
          <p:nvPr userDrawn="1"/>
        </p:nvSpPr>
        <p:spPr bwMode="auto">
          <a:xfrm>
            <a:off x="2843213" y="6669088"/>
            <a:ext cx="60198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>
              <a:defRPr/>
            </a:pPr>
            <a:r>
              <a:rPr lang="de-DE" sz="900" dirty="0" smtClean="0">
                <a:solidFill>
                  <a:srgbClr val="000000"/>
                </a:solidFill>
                <a:latin typeface="Arial" charset="0"/>
              </a:rPr>
              <a:t>Prof. Dr. Thomas Cowan  I  Insitute of Radiation Physics  I  www.hzdr.de</a:t>
            </a:r>
            <a:endParaRPr lang="de-DE" dirty="0" smtClean="0">
              <a:solidFill>
                <a:srgbClr val="000000"/>
              </a:solidFill>
            </a:endParaRPr>
          </a:p>
        </p:txBody>
      </p:sp>
      <p:sp>
        <p:nvSpPr>
          <p:cNvPr id="10" name="Foliennummernplatzhalter 5"/>
          <p:cNvSpPr>
            <a:spLocks noGrp="1"/>
          </p:cNvSpPr>
          <p:nvPr>
            <p:ph type="sldNum" sz="quarter" idx="10"/>
          </p:nvPr>
        </p:nvSpPr>
        <p:spPr>
          <a:xfrm>
            <a:off x="-1" y="6506535"/>
            <a:ext cx="3057525" cy="365125"/>
          </a:xfrm>
          <a:prstGeom prst="rect">
            <a:avLst/>
          </a:prstGeom>
        </p:spPr>
        <p:txBody>
          <a:bodyPr/>
          <a:lstStyle>
            <a:lvl1pPr>
              <a:defRPr sz="1100">
                <a:solidFill>
                  <a:schemeClr val="bg1"/>
                </a:solidFill>
                <a:latin typeface="Arial" charset="0"/>
              </a:defRPr>
            </a:lvl1pPr>
          </a:lstStyle>
          <a:p>
            <a:pPr>
              <a:defRPr/>
            </a:pPr>
            <a:r>
              <a:rPr lang="de-DE" dirty="0" smtClean="0">
                <a:solidFill>
                  <a:prstClr val="white"/>
                </a:solidFill>
              </a:rPr>
              <a:t>Seite </a:t>
            </a:r>
            <a:fld id="{8E776E9F-BA17-487E-AA35-4DBE14A58DAE}" type="slidenum">
              <a:rPr lang="de-DE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de-DE" dirty="0" smtClean="0">
              <a:solidFill>
                <a:prstClr val="white"/>
              </a:solidFill>
            </a:endParaRPr>
          </a:p>
          <a:p>
            <a:pPr>
              <a:defRPr/>
            </a:pPr>
            <a:r>
              <a:rPr lang="de-DE" dirty="0" smtClean="0">
                <a:solidFill>
                  <a:prstClr val="white"/>
                </a:solidFill>
              </a:rPr>
              <a:t>SATIF-13    HZDR   10.10.2016</a:t>
            </a:r>
            <a:endParaRPr lang="de-DE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58177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5"/>
          <p:cNvGrpSpPr>
            <a:grpSpLocks/>
          </p:cNvGrpSpPr>
          <p:nvPr userDrawn="1"/>
        </p:nvGrpSpPr>
        <p:grpSpPr bwMode="auto">
          <a:xfrm>
            <a:off x="0" y="0"/>
            <a:ext cx="9144000" cy="6865938"/>
            <a:chOff x="0" y="0"/>
            <a:chExt cx="5760" cy="4325"/>
          </a:xfrm>
        </p:grpSpPr>
        <p:sp>
          <p:nvSpPr>
            <p:cNvPr id="3" name="Rectangle 10"/>
            <p:cNvSpPr>
              <a:spLocks noChangeArrowheads="1"/>
            </p:cNvSpPr>
            <p:nvPr/>
          </p:nvSpPr>
          <p:spPr bwMode="auto">
            <a:xfrm>
              <a:off x="1926" y="4227"/>
              <a:ext cx="3831" cy="9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endParaRPr lang="de-DE" altLang="de-DE">
                <a:solidFill>
                  <a:srgbClr val="000000"/>
                </a:solidFill>
              </a:endParaRPr>
            </a:p>
          </p:txBody>
        </p:sp>
        <p:sp>
          <p:nvSpPr>
            <p:cNvPr id="4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181" cy="181"/>
            </a:xfrm>
            <a:prstGeom prst="rect">
              <a:avLst/>
            </a:prstGeom>
            <a:solidFill>
              <a:srgbClr val="CF68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/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de-DE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de-DE">
                <a:solidFill>
                  <a:srgbClr val="000000"/>
                </a:solidFill>
              </a:endParaRPr>
            </a:p>
          </p:txBody>
        </p:sp>
        <p:sp>
          <p:nvSpPr>
            <p:cNvPr id="5" name="Rectangle 6"/>
            <p:cNvSpPr>
              <a:spLocks noChangeArrowheads="1"/>
            </p:cNvSpPr>
            <p:nvPr/>
          </p:nvSpPr>
          <p:spPr bwMode="auto">
            <a:xfrm>
              <a:off x="0" y="4142"/>
              <a:ext cx="1927" cy="91"/>
            </a:xfrm>
            <a:prstGeom prst="rect">
              <a:avLst/>
            </a:prstGeom>
            <a:solidFill>
              <a:srgbClr val="9C9C9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de-DE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de-DE">
                <a:solidFill>
                  <a:srgbClr val="000000"/>
                </a:solidFill>
              </a:endParaRPr>
            </a:p>
          </p:txBody>
        </p:sp>
        <p:sp>
          <p:nvSpPr>
            <p:cNvPr id="6" name="Rectangle 7"/>
            <p:cNvSpPr>
              <a:spLocks noChangeArrowheads="1"/>
            </p:cNvSpPr>
            <p:nvPr/>
          </p:nvSpPr>
          <p:spPr bwMode="auto">
            <a:xfrm>
              <a:off x="1926" y="4142"/>
              <a:ext cx="3834" cy="91"/>
            </a:xfrm>
            <a:prstGeom prst="rect">
              <a:avLst/>
            </a:prstGeom>
            <a:solidFill>
              <a:srgbClr val="00589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de-DE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de-DE">
                <a:solidFill>
                  <a:srgbClr val="000000"/>
                </a:solidFill>
              </a:endParaRPr>
            </a:p>
          </p:txBody>
        </p:sp>
        <p:sp>
          <p:nvSpPr>
            <p:cNvPr id="7" name="Rectangle 15"/>
            <p:cNvSpPr>
              <a:spLocks noChangeArrowheads="1"/>
            </p:cNvSpPr>
            <p:nvPr/>
          </p:nvSpPr>
          <p:spPr bwMode="auto">
            <a:xfrm>
              <a:off x="0" y="4232"/>
              <a:ext cx="1927" cy="93"/>
            </a:xfrm>
            <a:prstGeom prst="rect">
              <a:avLst/>
            </a:prstGeom>
            <a:solidFill>
              <a:srgbClr val="00589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>
              <a:defPPr>
                <a:defRPr lang="de-DE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de-DE">
                <a:solidFill>
                  <a:srgbClr val="000000"/>
                </a:solidFill>
              </a:endParaRPr>
            </a:p>
          </p:txBody>
        </p:sp>
      </p:grpSp>
      <p:sp>
        <p:nvSpPr>
          <p:cNvPr id="8" name="Text Box 21"/>
          <p:cNvSpPr txBox="1">
            <a:spLocks noChangeArrowheads="1"/>
          </p:cNvSpPr>
          <p:nvPr/>
        </p:nvSpPr>
        <p:spPr bwMode="auto">
          <a:xfrm>
            <a:off x="6553200" y="6527800"/>
            <a:ext cx="2286000" cy="371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defPPr>
              <a:defRPr lang="de-DE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9pPr>
          </a:lstStyle>
          <a:p>
            <a:pPr algn="r">
              <a:defRPr/>
            </a:pPr>
            <a:r>
              <a:rPr lang="de-DE" sz="900" dirty="0" smtClean="0">
                <a:solidFill>
                  <a:srgbClr val="FFFFFF"/>
                </a:solidFill>
                <a:latin typeface="Arial" charset="0"/>
              </a:rPr>
              <a:t>Member of the Helmholtz Association </a:t>
            </a:r>
            <a:r>
              <a:rPr lang="de-DE" sz="900" dirty="0" err="1" smtClean="0">
                <a:solidFill>
                  <a:srgbClr val="FFFFFF"/>
                </a:solidFill>
                <a:latin typeface="Arial" charset="0"/>
              </a:rPr>
              <a:t>AssociationAssociationlmholtz</a:t>
            </a:r>
            <a:r>
              <a:rPr lang="de-DE" sz="900" dirty="0" smtClean="0">
                <a:solidFill>
                  <a:srgbClr val="FFFFFF"/>
                </a:solidFill>
                <a:latin typeface="Arial" charset="0"/>
              </a:rPr>
              <a:t>-</a:t>
            </a:r>
            <a:endParaRPr lang="de-DE" sz="900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9" name="Text Box 14"/>
          <p:cNvSpPr txBox="1">
            <a:spLocks noChangeArrowheads="1"/>
          </p:cNvSpPr>
          <p:nvPr userDrawn="1"/>
        </p:nvSpPr>
        <p:spPr bwMode="auto">
          <a:xfrm>
            <a:off x="2843213" y="6669088"/>
            <a:ext cx="60198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>
              <a:defRPr/>
            </a:pPr>
            <a:r>
              <a:rPr lang="de-DE" sz="900" dirty="0" smtClean="0">
                <a:solidFill>
                  <a:srgbClr val="000000"/>
                </a:solidFill>
                <a:latin typeface="Arial" charset="0"/>
              </a:rPr>
              <a:t>Prof. Dr. Thomas Cowan  I  Insitute of Radiation Physics  I  www.hzdr.de</a:t>
            </a:r>
            <a:endParaRPr lang="de-DE" dirty="0" smtClean="0">
              <a:solidFill>
                <a:srgbClr val="000000"/>
              </a:solidFill>
            </a:endParaRPr>
          </a:p>
        </p:txBody>
      </p:sp>
      <p:sp>
        <p:nvSpPr>
          <p:cNvPr id="10" name="Foliennummernplatzhalter 5"/>
          <p:cNvSpPr>
            <a:spLocks noGrp="1"/>
          </p:cNvSpPr>
          <p:nvPr>
            <p:ph type="sldNum" sz="quarter" idx="10"/>
          </p:nvPr>
        </p:nvSpPr>
        <p:spPr>
          <a:xfrm>
            <a:off x="-1" y="6506535"/>
            <a:ext cx="3057525" cy="365125"/>
          </a:xfrm>
          <a:prstGeom prst="rect">
            <a:avLst/>
          </a:prstGeom>
        </p:spPr>
        <p:txBody>
          <a:bodyPr/>
          <a:lstStyle>
            <a:lvl1pPr>
              <a:defRPr sz="1100">
                <a:solidFill>
                  <a:schemeClr val="bg1"/>
                </a:solidFill>
                <a:latin typeface="Arial" charset="0"/>
              </a:defRPr>
            </a:lvl1pPr>
          </a:lstStyle>
          <a:p>
            <a:pPr>
              <a:defRPr/>
            </a:pPr>
            <a:r>
              <a:rPr lang="de-DE" dirty="0" smtClean="0">
                <a:solidFill>
                  <a:prstClr val="white"/>
                </a:solidFill>
              </a:rPr>
              <a:t>Seite </a:t>
            </a:r>
            <a:fld id="{8E776E9F-BA17-487E-AA35-4DBE14A58DAE}" type="slidenum">
              <a:rPr lang="de-DE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de-DE" dirty="0" smtClean="0">
              <a:solidFill>
                <a:prstClr val="white"/>
              </a:solidFill>
            </a:endParaRPr>
          </a:p>
          <a:p>
            <a:pPr>
              <a:defRPr/>
            </a:pPr>
            <a:r>
              <a:rPr lang="de-DE" dirty="0" smtClean="0">
                <a:solidFill>
                  <a:prstClr val="white"/>
                </a:solidFill>
              </a:rPr>
              <a:t>SATIF-13    HZDR   10.10.2016</a:t>
            </a:r>
            <a:endParaRPr lang="de-DE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29905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5"/>
          <p:cNvGrpSpPr>
            <a:grpSpLocks/>
          </p:cNvGrpSpPr>
          <p:nvPr userDrawn="1"/>
        </p:nvGrpSpPr>
        <p:grpSpPr bwMode="auto">
          <a:xfrm>
            <a:off x="0" y="0"/>
            <a:ext cx="9144000" cy="6865938"/>
            <a:chOff x="0" y="0"/>
            <a:chExt cx="5760" cy="4325"/>
          </a:xfrm>
        </p:grpSpPr>
        <p:sp>
          <p:nvSpPr>
            <p:cNvPr id="3" name="Rectangle 10"/>
            <p:cNvSpPr>
              <a:spLocks noChangeArrowheads="1"/>
            </p:cNvSpPr>
            <p:nvPr/>
          </p:nvSpPr>
          <p:spPr bwMode="auto">
            <a:xfrm>
              <a:off x="1926" y="4227"/>
              <a:ext cx="3831" cy="9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endParaRPr lang="de-DE" altLang="de-DE">
                <a:solidFill>
                  <a:srgbClr val="000000"/>
                </a:solidFill>
              </a:endParaRPr>
            </a:p>
          </p:txBody>
        </p:sp>
        <p:sp>
          <p:nvSpPr>
            <p:cNvPr id="4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181" cy="181"/>
            </a:xfrm>
            <a:prstGeom prst="rect">
              <a:avLst/>
            </a:prstGeom>
            <a:solidFill>
              <a:srgbClr val="CF68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/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de-DE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de-DE">
                <a:solidFill>
                  <a:srgbClr val="000000"/>
                </a:solidFill>
              </a:endParaRPr>
            </a:p>
          </p:txBody>
        </p:sp>
        <p:sp>
          <p:nvSpPr>
            <p:cNvPr id="5" name="Rectangle 6"/>
            <p:cNvSpPr>
              <a:spLocks noChangeArrowheads="1"/>
            </p:cNvSpPr>
            <p:nvPr/>
          </p:nvSpPr>
          <p:spPr bwMode="auto">
            <a:xfrm>
              <a:off x="0" y="4142"/>
              <a:ext cx="1927" cy="91"/>
            </a:xfrm>
            <a:prstGeom prst="rect">
              <a:avLst/>
            </a:prstGeom>
            <a:solidFill>
              <a:srgbClr val="9C9C9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de-DE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de-DE">
                <a:solidFill>
                  <a:srgbClr val="000000"/>
                </a:solidFill>
              </a:endParaRPr>
            </a:p>
          </p:txBody>
        </p:sp>
        <p:sp>
          <p:nvSpPr>
            <p:cNvPr id="6" name="Rectangle 7"/>
            <p:cNvSpPr>
              <a:spLocks noChangeArrowheads="1"/>
            </p:cNvSpPr>
            <p:nvPr/>
          </p:nvSpPr>
          <p:spPr bwMode="auto">
            <a:xfrm>
              <a:off x="1926" y="4142"/>
              <a:ext cx="3834" cy="91"/>
            </a:xfrm>
            <a:prstGeom prst="rect">
              <a:avLst/>
            </a:prstGeom>
            <a:solidFill>
              <a:srgbClr val="00589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de-DE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de-DE">
                <a:solidFill>
                  <a:srgbClr val="000000"/>
                </a:solidFill>
              </a:endParaRPr>
            </a:p>
          </p:txBody>
        </p:sp>
        <p:sp>
          <p:nvSpPr>
            <p:cNvPr id="7" name="Rectangle 15"/>
            <p:cNvSpPr>
              <a:spLocks noChangeArrowheads="1"/>
            </p:cNvSpPr>
            <p:nvPr/>
          </p:nvSpPr>
          <p:spPr bwMode="auto">
            <a:xfrm>
              <a:off x="0" y="4232"/>
              <a:ext cx="1927" cy="93"/>
            </a:xfrm>
            <a:prstGeom prst="rect">
              <a:avLst/>
            </a:prstGeom>
            <a:solidFill>
              <a:srgbClr val="00589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>
              <a:defPPr>
                <a:defRPr lang="de-DE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de-DE">
                <a:solidFill>
                  <a:srgbClr val="000000"/>
                </a:solidFill>
              </a:endParaRPr>
            </a:p>
          </p:txBody>
        </p:sp>
      </p:grpSp>
      <p:sp>
        <p:nvSpPr>
          <p:cNvPr id="8" name="Text Box 21"/>
          <p:cNvSpPr txBox="1">
            <a:spLocks noChangeArrowheads="1"/>
          </p:cNvSpPr>
          <p:nvPr/>
        </p:nvSpPr>
        <p:spPr bwMode="auto">
          <a:xfrm>
            <a:off x="6553200" y="6527800"/>
            <a:ext cx="2286000" cy="371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defPPr>
              <a:defRPr lang="de-DE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9pPr>
          </a:lstStyle>
          <a:p>
            <a:pPr algn="r">
              <a:defRPr/>
            </a:pPr>
            <a:r>
              <a:rPr lang="de-DE" sz="900" dirty="0" smtClean="0">
                <a:solidFill>
                  <a:srgbClr val="FFFFFF"/>
                </a:solidFill>
                <a:latin typeface="Arial" charset="0"/>
              </a:rPr>
              <a:t>Member of the Helmholtz Association </a:t>
            </a:r>
            <a:r>
              <a:rPr lang="de-DE" sz="900" dirty="0" err="1" smtClean="0">
                <a:solidFill>
                  <a:srgbClr val="FFFFFF"/>
                </a:solidFill>
                <a:latin typeface="Arial" charset="0"/>
              </a:rPr>
              <a:t>AssociationAssociationlmholtz</a:t>
            </a:r>
            <a:r>
              <a:rPr lang="de-DE" sz="900" dirty="0" smtClean="0">
                <a:solidFill>
                  <a:srgbClr val="FFFFFF"/>
                </a:solidFill>
                <a:latin typeface="Arial" charset="0"/>
              </a:rPr>
              <a:t>-</a:t>
            </a:r>
            <a:endParaRPr lang="de-DE" sz="900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9" name="Text Box 14"/>
          <p:cNvSpPr txBox="1">
            <a:spLocks noChangeArrowheads="1"/>
          </p:cNvSpPr>
          <p:nvPr userDrawn="1"/>
        </p:nvSpPr>
        <p:spPr bwMode="auto">
          <a:xfrm>
            <a:off x="2843213" y="6669088"/>
            <a:ext cx="60198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>
              <a:defRPr/>
            </a:pPr>
            <a:r>
              <a:rPr lang="de-DE" sz="900" dirty="0" smtClean="0">
                <a:solidFill>
                  <a:srgbClr val="000000"/>
                </a:solidFill>
                <a:latin typeface="Arial" charset="0"/>
              </a:rPr>
              <a:t>Prof. Dr. Thomas Cowan  I  Insitute of Radiation Physics  I  www.hzdr.de</a:t>
            </a:r>
            <a:endParaRPr lang="de-DE" dirty="0" smtClean="0">
              <a:solidFill>
                <a:srgbClr val="000000"/>
              </a:solidFill>
            </a:endParaRPr>
          </a:p>
        </p:txBody>
      </p:sp>
      <p:sp>
        <p:nvSpPr>
          <p:cNvPr id="10" name="Foliennummernplatzhalter 5"/>
          <p:cNvSpPr>
            <a:spLocks noGrp="1"/>
          </p:cNvSpPr>
          <p:nvPr>
            <p:ph type="sldNum" sz="quarter" idx="10"/>
          </p:nvPr>
        </p:nvSpPr>
        <p:spPr>
          <a:xfrm>
            <a:off x="-1" y="6506535"/>
            <a:ext cx="3057525" cy="365125"/>
          </a:xfrm>
          <a:prstGeom prst="rect">
            <a:avLst/>
          </a:prstGeom>
        </p:spPr>
        <p:txBody>
          <a:bodyPr/>
          <a:lstStyle>
            <a:lvl1pPr>
              <a:defRPr sz="1100">
                <a:solidFill>
                  <a:schemeClr val="bg1"/>
                </a:solidFill>
                <a:latin typeface="Arial" charset="0"/>
              </a:defRPr>
            </a:lvl1pPr>
          </a:lstStyle>
          <a:p>
            <a:pPr>
              <a:defRPr/>
            </a:pPr>
            <a:r>
              <a:rPr lang="de-DE" dirty="0" smtClean="0">
                <a:solidFill>
                  <a:prstClr val="white"/>
                </a:solidFill>
              </a:rPr>
              <a:t>Seite </a:t>
            </a:r>
            <a:fld id="{8E776E9F-BA17-487E-AA35-4DBE14A58DAE}" type="slidenum">
              <a:rPr lang="de-DE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de-DE" dirty="0" smtClean="0">
              <a:solidFill>
                <a:prstClr val="white"/>
              </a:solidFill>
            </a:endParaRPr>
          </a:p>
          <a:p>
            <a:pPr>
              <a:defRPr/>
            </a:pPr>
            <a:r>
              <a:rPr lang="de-DE" dirty="0" smtClean="0">
                <a:solidFill>
                  <a:prstClr val="white"/>
                </a:solidFill>
              </a:rPr>
              <a:t>SATIF-13    HZDR   10.10.2016</a:t>
            </a:r>
            <a:endParaRPr lang="de-DE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97769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5"/>
          <p:cNvGrpSpPr>
            <a:grpSpLocks/>
          </p:cNvGrpSpPr>
          <p:nvPr userDrawn="1"/>
        </p:nvGrpSpPr>
        <p:grpSpPr bwMode="auto">
          <a:xfrm>
            <a:off x="0" y="0"/>
            <a:ext cx="9144000" cy="6865938"/>
            <a:chOff x="0" y="0"/>
            <a:chExt cx="5760" cy="4325"/>
          </a:xfrm>
        </p:grpSpPr>
        <p:sp>
          <p:nvSpPr>
            <p:cNvPr id="3" name="Rectangle 10"/>
            <p:cNvSpPr>
              <a:spLocks noChangeArrowheads="1"/>
            </p:cNvSpPr>
            <p:nvPr/>
          </p:nvSpPr>
          <p:spPr bwMode="auto">
            <a:xfrm>
              <a:off x="1926" y="4227"/>
              <a:ext cx="3831" cy="9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endParaRPr lang="de-DE" altLang="de-DE">
                <a:solidFill>
                  <a:srgbClr val="000000"/>
                </a:solidFill>
              </a:endParaRPr>
            </a:p>
          </p:txBody>
        </p:sp>
        <p:sp>
          <p:nvSpPr>
            <p:cNvPr id="4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181" cy="181"/>
            </a:xfrm>
            <a:prstGeom prst="rect">
              <a:avLst/>
            </a:prstGeom>
            <a:solidFill>
              <a:srgbClr val="CF68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/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de-DE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de-DE">
                <a:solidFill>
                  <a:srgbClr val="000000"/>
                </a:solidFill>
              </a:endParaRPr>
            </a:p>
          </p:txBody>
        </p:sp>
        <p:sp>
          <p:nvSpPr>
            <p:cNvPr id="5" name="Rectangle 6"/>
            <p:cNvSpPr>
              <a:spLocks noChangeArrowheads="1"/>
            </p:cNvSpPr>
            <p:nvPr/>
          </p:nvSpPr>
          <p:spPr bwMode="auto">
            <a:xfrm>
              <a:off x="0" y="4142"/>
              <a:ext cx="1927" cy="91"/>
            </a:xfrm>
            <a:prstGeom prst="rect">
              <a:avLst/>
            </a:prstGeom>
            <a:solidFill>
              <a:srgbClr val="9C9C9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de-DE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de-DE">
                <a:solidFill>
                  <a:srgbClr val="000000"/>
                </a:solidFill>
              </a:endParaRPr>
            </a:p>
          </p:txBody>
        </p:sp>
        <p:sp>
          <p:nvSpPr>
            <p:cNvPr id="6" name="Rectangle 7"/>
            <p:cNvSpPr>
              <a:spLocks noChangeArrowheads="1"/>
            </p:cNvSpPr>
            <p:nvPr/>
          </p:nvSpPr>
          <p:spPr bwMode="auto">
            <a:xfrm>
              <a:off x="1926" y="4142"/>
              <a:ext cx="3834" cy="91"/>
            </a:xfrm>
            <a:prstGeom prst="rect">
              <a:avLst/>
            </a:prstGeom>
            <a:solidFill>
              <a:srgbClr val="00589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de-DE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de-DE">
                <a:solidFill>
                  <a:srgbClr val="000000"/>
                </a:solidFill>
              </a:endParaRPr>
            </a:p>
          </p:txBody>
        </p:sp>
        <p:sp>
          <p:nvSpPr>
            <p:cNvPr id="7" name="Rectangle 15"/>
            <p:cNvSpPr>
              <a:spLocks noChangeArrowheads="1"/>
            </p:cNvSpPr>
            <p:nvPr/>
          </p:nvSpPr>
          <p:spPr bwMode="auto">
            <a:xfrm>
              <a:off x="0" y="4232"/>
              <a:ext cx="1927" cy="93"/>
            </a:xfrm>
            <a:prstGeom prst="rect">
              <a:avLst/>
            </a:prstGeom>
            <a:solidFill>
              <a:srgbClr val="00589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>
              <a:defPPr>
                <a:defRPr lang="de-DE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de-DE">
                <a:solidFill>
                  <a:srgbClr val="000000"/>
                </a:solidFill>
              </a:endParaRPr>
            </a:p>
          </p:txBody>
        </p:sp>
      </p:grpSp>
      <p:sp>
        <p:nvSpPr>
          <p:cNvPr id="8" name="Text Box 21"/>
          <p:cNvSpPr txBox="1">
            <a:spLocks noChangeArrowheads="1"/>
          </p:cNvSpPr>
          <p:nvPr/>
        </p:nvSpPr>
        <p:spPr bwMode="auto">
          <a:xfrm>
            <a:off x="6553200" y="6527800"/>
            <a:ext cx="2286000" cy="371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defPPr>
              <a:defRPr lang="de-DE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9pPr>
          </a:lstStyle>
          <a:p>
            <a:pPr algn="r">
              <a:defRPr/>
            </a:pPr>
            <a:r>
              <a:rPr lang="de-DE" sz="900" dirty="0" smtClean="0">
                <a:solidFill>
                  <a:srgbClr val="FFFFFF"/>
                </a:solidFill>
                <a:latin typeface="Arial" charset="0"/>
              </a:rPr>
              <a:t>Member of the Helmholtz Association </a:t>
            </a:r>
            <a:r>
              <a:rPr lang="de-DE" sz="900" dirty="0" err="1" smtClean="0">
                <a:solidFill>
                  <a:srgbClr val="FFFFFF"/>
                </a:solidFill>
                <a:latin typeface="Arial" charset="0"/>
              </a:rPr>
              <a:t>AssociationAssociationlmholtz</a:t>
            </a:r>
            <a:r>
              <a:rPr lang="de-DE" sz="900" dirty="0" smtClean="0">
                <a:solidFill>
                  <a:srgbClr val="FFFFFF"/>
                </a:solidFill>
                <a:latin typeface="Arial" charset="0"/>
              </a:rPr>
              <a:t>-</a:t>
            </a:r>
            <a:endParaRPr lang="de-DE" sz="900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9" name="Text Box 14"/>
          <p:cNvSpPr txBox="1">
            <a:spLocks noChangeArrowheads="1"/>
          </p:cNvSpPr>
          <p:nvPr userDrawn="1"/>
        </p:nvSpPr>
        <p:spPr bwMode="auto">
          <a:xfrm>
            <a:off x="2843213" y="6669088"/>
            <a:ext cx="60198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>
              <a:defRPr/>
            </a:pPr>
            <a:r>
              <a:rPr lang="de-DE" sz="900" dirty="0" smtClean="0">
                <a:solidFill>
                  <a:srgbClr val="000000"/>
                </a:solidFill>
                <a:latin typeface="Arial" charset="0"/>
              </a:rPr>
              <a:t>Prof. Dr. Thomas Cowan  I  Insitute of Radiation Physics  I  www.hzdr.de</a:t>
            </a:r>
            <a:endParaRPr lang="de-DE" dirty="0" smtClean="0">
              <a:solidFill>
                <a:srgbClr val="000000"/>
              </a:solidFill>
            </a:endParaRPr>
          </a:p>
        </p:txBody>
      </p:sp>
      <p:sp>
        <p:nvSpPr>
          <p:cNvPr id="10" name="Foliennummernplatzhalter 5"/>
          <p:cNvSpPr>
            <a:spLocks noGrp="1"/>
          </p:cNvSpPr>
          <p:nvPr>
            <p:ph type="sldNum" sz="quarter" idx="10"/>
          </p:nvPr>
        </p:nvSpPr>
        <p:spPr>
          <a:xfrm>
            <a:off x="-1" y="6506535"/>
            <a:ext cx="3057525" cy="365125"/>
          </a:xfrm>
          <a:prstGeom prst="rect">
            <a:avLst/>
          </a:prstGeom>
        </p:spPr>
        <p:txBody>
          <a:bodyPr/>
          <a:lstStyle>
            <a:lvl1pPr>
              <a:defRPr sz="1100">
                <a:solidFill>
                  <a:schemeClr val="bg1"/>
                </a:solidFill>
                <a:latin typeface="Arial" charset="0"/>
              </a:defRPr>
            </a:lvl1pPr>
          </a:lstStyle>
          <a:p>
            <a:pPr>
              <a:defRPr/>
            </a:pPr>
            <a:r>
              <a:rPr lang="de-DE" dirty="0" smtClean="0">
                <a:solidFill>
                  <a:prstClr val="white"/>
                </a:solidFill>
              </a:rPr>
              <a:t>Seite </a:t>
            </a:r>
            <a:fld id="{8E776E9F-BA17-487E-AA35-4DBE14A58DAE}" type="slidenum">
              <a:rPr lang="de-DE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de-DE" dirty="0" smtClean="0">
              <a:solidFill>
                <a:prstClr val="white"/>
              </a:solidFill>
            </a:endParaRPr>
          </a:p>
          <a:p>
            <a:pPr>
              <a:defRPr/>
            </a:pPr>
            <a:r>
              <a:rPr lang="de-DE" dirty="0" smtClean="0">
                <a:solidFill>
                  <a:prstClr val="white"/>
                </a:solidFill>
              </a:rPr>
              <a:t>SATIF-13    HZDR   10.10.2016</a:t>
            </a:r>
            <a:endParaRPr lang="de-DE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91734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5"/>
          <p:cNvGrpSpPr>
            <a:grpSpLocks/>
          </p:cNvGrpSpPr>
          <p:nvPr userDrawn="1"/>
        </p:nvGrpSpPr>
        <p:grpSpPr bwMode="auto">
          <a:xfrm>
            <a:off x="0" y="0"/>
            <a:ext cx="9144000" cy="6865938"/>
            <a:chOff x="0" y="0"/>
            <a:chExt cx="5760" cy="4325"/>
          </a:xfrm>
        </p:grpSpPr>
        <p:sp>
          <p:nvSpPr>
            <p:cNvPr id="3" name="Rectangle 10"/>
            <p:cNvSpPr>
              <a:spLocks noChangeArrowheads="1"/>
            </p:cNvSpPr>
            <p:nvPr/>
          </p:nvSpPr>
          <p:spPr bwMode="auto">
            <a:xfrm>
              <a:off x="1926" y="4227"/>
              <a:ext cx="3831" cy="9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endParaRPr lang="de-DE" altLang="de-DE">
                <a:solidFill>
                  <a:srgbClr val="000000"/>
                </a:solidFill>
              </a:endParaRPr>
            </a:p>
          </p:txBody>
        </p:sp>
        <p:sp>
          <p:nvSpPr>
            <p:cNvPr id="4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181" cy="181"/>
            </a:xfrm>
            <a:prstGeom prst="rect">
              <a:avLst/>
            </a:prstGeom>
            <a:solidFill>
              <a:srgbClr val="CF68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/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de-DE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de-DE">
                <a:solidFill>
                  <a:srgbClr val="000000"/>
                </a:solidFill>
              </a:endParaRPr>
            </a:p>
          </p:txBody>
        </p:sp>
        <p:sp>
          <p:nvSpPr>
            <p:cNvPr id="5" name="Rectangle 6"/>
            <p:cNvSpPr>
              <a:spLocks noChangeArrowheads="1"/>
            </p:cNvSpPr>
            <p:nvPr/>
          </p:nvSpPr>
          <p:spPr bwMode="auto">
            <a:xfrm>
              <a:off x="0" y="4142"/>
              <a:ext cx="1927" cy="91"/>
            </a:xfrm>
            <a:prstGeom prst="rect">
              <a:avLst/>
            </a:prstGeom>
            <a:solidFill>
              <a:srgbClr val="9C9C9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de-DE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de-DE">
                <a:solidFill>
                  <a:srgbClr val="000000"/>
                </a:solidFill>
              </a:endParaRPr>
            </a:p>
          </p:txBody>
        </p:sp>
        <p:sp>
          <p:nvSpPr>
            <p:cNvPr id="6" name="Rectangle 7"/>
            <p:cNvSpPr>
              <a:spLocks noChangeArrowheads="1"/>
            </p:cNvSpPr>
            <p:nvPr/>
          </p:nvSpPr>
          <p:spPr bwMode="auto">
            <a:xfrm>
              <a:off x="1926" y="4142"/>
              <a:ext cx="3834" cy="91"/>
            </a:xfrm>
            <a:prstGeom prst="rect">
              <a:avLst/>
            </a:prstGeom>
            <a:solidFill>
              <a:srgbClr val="00589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de-DE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de-DE">
                <a:solidFill>
                  <a:srgbClr val="000000"/>
                </a:solidFill>
              </a:endParaRPr>
            </a:p>
          </p:txBody>
        </p:sp>
        <p:sp>
          <p:nvSpPr>
            <p:cNvPr id="7" name="Rectangle 15"/>
            <p:cNvSpPr>
              <a:spLocks noChangeArrowheads="1"/>
            </p:cNvSpPr>
            <p:nvPr/>
          </p:nvSpPr>
          <p:spPr bwMode="auto">
            <a:xfrm>
              <a:off x="0" y="4232"/>
              <a:ext cx="1927" cy="93"/>
            </a:xfrm>
            <a:prstGeom prst="rect">
              <a:avLst/>
            </a:prstGeom>
            <a:solidFill>
              <a:srgbClr val="00589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>
              <a:defPPr>
                <a:defRPr lang="de-DE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de-DE">
                <a:solidFill>
                  <a:srgbClr val="000000"/>
                </a:solidFill>
              </a:endParaRPr>
            </a:p>
          </p:txBody>
        </p:sp>
      </p:grpSp>
      <p:sp>
        <p:nvSpPr>
          <p:cNvPr id="8" name="Text Box 21"/>
          <p:cNvSpPr txBox="1">
            <a:spLocks noChangeArrowheads="1"/>
          </p:cNvSpPr>
          <p:nvPr/>
        </p:nvSpPr>
        <p:spPr bwMode="auto">
          <a:xfrm>
            <a:off x="6553200" y="6527800"/>
            <a:ext cx="2286000" cy="371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defPPr>
              <a:defRPr lang="de-DE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9pPr>
          </a:lstStyle>
          <a:p>
            <a:pPr algn="r">
              <a:defRPr/>
            </a:pPr>
            <a:r>
              <a:rPr lang="de-DE" sz="900" dirty="0" smtClean="0">
                <a:solidFill>
                  <a:srgbClr val="FFFFFF"/>
                </a:solidFill>
                <a:latin typeface="Arial" charset="0"/>
              </a:rPr>
              <a:t>Member of the Helmholtz Association </a:t>
            </a:r>
            <a:r>
              <a:rPr lang="de-DE" sz="900" dirty="0" err="1" smtClean="0">
                <a:solidFill>
                  <a:srgbClr val="FFFFFF"/>
                </a:solidFill>
                <a:latin typeface="Arial" charset="0"/>
              </a:rPr>
              <a:t>AssociationAssociationlmholtz</a:t>
            </a:r>
            <a:r>
              <a:rPr lang="de-DE" sz="900" dirty="0" smtClean="0">
                <a:solidFill>
                  <a:srgbClr val="FFFFFF"/>
                </a:solidFill>
                <a:latin typeface="Arial" charset="0"/>
              </a:rPr>
              <a:t>-</a:t>
            </a:r>
            <a:endParaRPr lang="de-DE" sz="900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9" name="Text Box 14"/>
          <p:cNvSpPr txBox="1">
            <a:spLocks noChangeArrowheads="1"/>
          </p:cNvSpPr>
          <p:nvPr userDrawn="1"/>
        </p:nvSpPr>
        <p:spPr bwMode="auto">
          <a:xfrm>
            <a:off x="2843213" y="6669088"/>
            <a:ext cx="60198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>
              <a:defRPr/>
            </a:pPr>
            <a:r>
              <a:rPr lang="de-DE" sz="900" dirty="0" smtClean="0">
                <a:solidFill>
                  <a:srgbClr val="000000"/>
                </a:solidFill>
                <a:latin typeface="Arial" charset="0"/>
              </a:rPr>
              <a:t>Prof. Dr. Thomas Cowan  I  Insitute of Radiation Physics  I  www.hzdr.de</a:t>
            </a:r>
            <a:endParaRPr lang="de-DE" dirty="0" smtClean="0">
              <a:solidFill>
                <a:srgbClr val="000000"/>
              </a:solidFill>
            </a:endParaRPr>
          </a:p>
        </p:txBody>
      </p:sp>
      <p:sp>
        <p:nvSpPr>
          <p:cNvPr id="10" name="Foliennummernplatzhalter 5"/>
          <p:cNvSpPr>
            <a:spLocks noGrp="1"/>
          </p:cNvSpPr>
          <p:nvPr>
            <p:ph type="sldNum" sz="quarter" idx="10"/>
          </p:nvPr>
        </p:nvSpPr>
        <p:spPr>
          <a:xfrm>
            <a:off x="-1" y="6506535"/>
            <a:ext cx="3057525" cy="365125"/>
          </a:xfrm>
          <a:prstGeom prst="rect">
            <a:avLst/>
          </a:prstGeom>
        </p:spPr>
        <p:txBody>
          <a:bodyPr/>
          <a:lstStyle>
            <a:lvl1pPr>
              <a:defRPr sz="1100">
                <a:solidFill>
                  <a:schemeClr val="bg1"/>
                </a:solidFill>
                <a:latin typeface="Arial" charset="0"/>
              </a:defRPr>
            </a:lvl1pPr>
          </a:lstStyle>
          <a:p>
            <a:pPr>
              <a:defRPr/>
            </a:pPr>
            <a:r>
              <a:rPr lang="de-DE" dirty="0" smtClean="0">
                <a:solidFill>
                  <a:prstClr val="white"/>
                </a:solidFill>
              </a:rPr>
              <a:t>Seite </a:t>
            </a:r>
            <a:fld id="{8E776E9F-BA17-487E-AA35-4DBE14A58DAE}" type="slidenum">
              <a:rPr lang="de-DE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de-DE" dirty="0" smtClean="0">
              <a:solidFill>
                <a:prstClr val="white"/>
              </a:solidFill>
            </a:endParaRPr>
          </a:p>
          <a:p>
            <a:pPr>
              <a:defRPr/>
            </a:pPr>
            <a:r>
              <a:rPr lang="de-DE" dirty="0" smtClean="0">
                <a:solidFill>
                  <a:prstClr val="white"/>
                </a:solidFill>
              </a:rPr>
              <a:t>SATIF-13    HZDR   10.10.2016</a:t>
            </a:r>
            <a:endParaRPr lang="de-DE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70127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5"/>
          <p:cNvGrpSpPr>
            <a:grpSpLocks/>
          </p:cNvGrpSpPr>
          <p:nvPr userDrawn="1"/>
        </p:nvGrpSpPr>
        <p:grpSpPr bwMode="auto">
          <a:xfrm>
            <a:off x="0" y="0"/>
            <a:ext cx="9144000" cy="6865938"/>
            <a:chOff x="0" y="0"/>
            <a:chExt cx="5760" cy="4325"/>
          </a:xfrm>
        </p:grpSpPr>
        <p:sp>
          <p:nvSpPr>
            <p:cNvPr id="3" name="Rectangle 10"/>
            <p:cNvSpPr>
              <a:spLocks noChangeArrowheads="1"/>
            </p:cNvSpPr>
            <p:nvPr/>
          </p:nvSpPr>
          <p:spPr bwMode="auto">
            <a:xfrm>
              <a:off x="1926" y="4227"/>
              <a:ext cx="3831" cy="9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endParaRPr lang="de-DE" altLang="de-DE">
                <a:solidFill>
                  <a:srgbClr val="000000"/>
                </a:solidFill>
              </a:endParaRPr>
            </a:p>
          </p:txBody>
        </p:sp>
        <p:sp>
          <p:nvSpPr>
            <p:cNvPr id="4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181" cy="181"/>
            </a:xfrm>
            <a:prstGeom prst="rect">
              <a:avLst/>
            </a:prstGeom>
            <a:solidFill>
              <a:srgbClr val="CF68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/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de-DE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de-DE">
                <a:solidFill>
                  <a:srgbClr val="000000"/>
                </a:solidFill>
              </a:endParaRPr>
            </a:p>
          </p:txBody>
        </p:sp>
        <p:sp>
          <p:nvSpPr>
            <p:cNvPr id="5" name="Rectangle 6"/>
            <p:cNvSpPr>
              <a:spLocks noChangeArrowheads="1"/>
            </p:cNvSpPr>
            <p:nvPr/>
          </p:nvSpPr>
          <p:spPr bwMode="auto">
            <a:xfrm>
              <a:off x="0" y="4142"/>
              <a:ext cx="1927" cy="91"/>
            </a:xfrm>
            <a:prstGeom prst="rect">
              <a:avLst/>
            </a:prstGeom>
            <a:solidFill>
              <a:srgbClr val="9C9C9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de-DE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de-DE">
                <a:solidFill>
                  <a:srgbClr val="000000"/>
                </a:solidFill>
              </a:endParaRPr>
            </a:p>
          </p:txBody>
        </p:sp>
        <p:sp>
          <p:nvSpPr>
            <p:cNvPr id="6" name="Rectangle 7"/>
            <p:cNvSpPr>
              <a:spLocks noChangeArrowheads="1"/>
            </p:cNvSpPr>
            <p:nvPr/>
          </p:nvSpPr>
          <p:spPr bwMode="auto">
            <a:xfrm>
              <a:off x="1926" y="4142"/>
              <a:ext cx="3834" cy="91"/>
            </a:xfrm>
            <a:prstGeom prst="rect">
              <a:avLst/>
            </a:prstGeom>
            <a:solidFill>
              <a:srgbClr val="00589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de-DE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de-DE">
                <a:solidFill>
                  <a:srgbClr val="000000"/>
                </a:solidFill>
              </a:endParaRPr>
            </a:p>
          </p:txBody>
        </p:sp>
        <p:sp>
          <p:nvSpPr>
            <p:cNvPr id="7" name="Rectangle 15"/>
            <p:cNvSpPr>
              <a:spLocks noChangeArrowheads="1"/>
            </p:cNvSpPr>
            <p:nvPr/>
          </p:nvSpPr>
          <p:spPr bwMode="auto">
            <a:xfrm>
              <a:off x="0" y="4232"/>
              <a:ext cx="1927" cy="93"/>
            </a:xfrm>
            <a:prstGeom prst="rect">
              <a:avLst/>
            </a:prstGeom>
            <a:solidFill>
              <a:srgbClr val="00589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>
              <a:defPPr>
                <a:defRPr lang="de-DE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de-DE">
                <a:solidFill>
                  <a:srgbClr val="000000"/>
                </a:solidFill>
              </a:endParaRPr>
            </a:p>
          </p:txBody>
        </p:sp>
      </p:grpSp>
      <p:sp>
        <p:nvSpPr>
          <p:cNvPr id="8" name="Text Box 21"/>
          <p:cNvSpPr txBox="1">
            <a:spLocks noChangeArrowheads="1"/>
          </p:cNvSpPr>
          <p:nvPr/>
        </p:nvSpPr>
        <p:spPr bwMode="auto">
          <a:xfrm>
            <a:off x="6553200" y="6527800"/>
            <a:ext cx="2286000" cy="371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defPPr>
              <a:defRPr lang="de-DE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9pPr>
          </a:lstStyle>
          <a:p>
            <a:pPr algn="r">
              <a:defRPr/>
            </a:pPr>
            <a:r>
              <a:rPr lang="de-DE" sz="900" dirty="0" smtClean="0">
                <a:solidFill>
                  <a:srgbClr val="FFFFFF"/>
                </a:solidFill>
                <a:latin typeface="Arial" charset="0"/>
              </a:rPr>
              <a:t>Member of the Helmholtz Association </a:t>
            </a:r>
            <a:r>
              <a:rPr lang="de-DE" sz="900" dirty="0" err="1" smtClean="0">
                <a:solidFill>
                  <a:srgbClr val="FFFFFF"/>
                </a:solidFill>
                <a:latin typeface="Arial" charset="0"/>
              </a:rPr>
              <a:t>AssociationAssociationlmholtz</a:t>
            </a:r>
            <a:r>
              <a:rPr lang="de-DE" sz="900" dirty="0" smtClean="0">
                <a:solidFill>
                  <a:srgbClr val="FFFFFF"/>
                </a:solidFill>
                <a:latin typeface="Arial" charset="0"/>
              </a:rPr>
              <a:t>-</a:t>
            </a:r>
            <a:endParaRPr lang="de-DE" sz="900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9" name="Text Box 14"/>
          <p:cNvSpPr txBox="1">
            <a:spLocks noChangeArrowheads="1"/>
          </p:cNvSpPr>
          <p:nvPr userDrawn="1"/>
        </p:nvSpPr>
        <p:spPr bwMode="auto">
          <a:xfrm>
            <a:off x="2843213" y="6669088"/>
            <a:ext cx="60198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>
              <a:defRPr/>
            </a:pPr>
            <a:r>
              <a:rPr lang="de-DE" sz="900" dirty="0" smtClean="0">
                <a:solidFill>
                  <a:srgbClr val="000000"/>
                </a:solidFill>
                <a:latin typeface="Arial" charset="0"/>
              </a:rPr>
              <a:t>Prof. Dr. Thomas Cowan  I  Insitute of Radiation Physics  I  www.hzdr.de</a:t>
            </a:r>
            <a:endParaRPr lang="de-DE" dirty="0" smtClean="0">
              <a:solidFill>
                <a:srgbClr val="000000"/>
              </a:solidFill>
            </a:endParaRPr>
          </a:p>
        </p:txBody>
      </p:sp>
      <p:sp>
        <p:nvSpPr>
          <p:cNvPr id="10" name="Foliennummernplatzhalter 5"/>
          <p:cNvSpPr>
            <a:spLocks noGrp="1"/>
          </p:cNvSpPr>
          <p:nvPr>
            <p:ph type="sldNum" sz="quarter" idx="10"/>
          </p:nvPr>
        </p:nvSpPr>
        <p:spPr>
          <a:xfrm>
            <a:off x="-1" y="6506535"/>
            <a:ext cx="3057525" cy="365125"/>
          </a:xfrm>
          <a:prstGeom prst="rect">
            <a:avLst/>
          </a:prstGeom>
        </p:spPr>
        <p:txBody>
          <a:bodyPr/>
          <a:lstStyle>
            <a:lvl1pPr>
              <a:defRPr sz="1100">
                <a:solidFill>
                  <a:schemeClr val="bg1"/>
                </a:solidFill>
                <a:latin typeface="Arial" charset="0"/>
              </a:defRPr>
            </a:lvl1pPr>
          </a:lstStyle>
          <a:p>
            <a:pPr>
              <a:defRPr/>
            </a:pPr>
            <a:r>
              <a:rPr lang="de-DE" dirty="0" smtClean="0">
                <a:solidFill>
                  <a:prstClr val="white"/>
                </a:solidFill>
              </a:rPr>
              <a:t>Seite </a:t>
            </a:r>
            <a:fld id="{8E776E9F-BA17-487E-AA35-4DBE14A58DAE}" type="slidenum">
              <a:rPr lang="de-DE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de-DE" dirty="0" smtClean="0">
              <a:solidFill>
                <a:prstClr val="white"/>
              </a:solidFill>
            </a:endParaRPr>
          </a:p>
          <a:p>
            <a:pPr>
              <a:defRPr/>
            </a:pPr>
            <a:r>
              <a:rPr lang="de-DE" dirty="0" smtClean="0">
                <a:solidFill>
                  <a:prstClr val="white"/>
                </a:solidFill>
              </a:rPr>
              <a:t>SATIF-13    HZDR   10.10.2016</a:t>
            </a:r>
            <a:endParaRPr lang="de-DE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3730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9CA5A9-0FA7-46E1-A7E1-FE4B7BF55C28}" type="datetimeFigureOut">
              <a:rPr lang="de-DE" smtClean="0"/>
              <a:t>10.10.2016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600A3-3C3D-4C89-A157-3CC3757816BC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56452484"/>
      </p:ext>
    </p:extLst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5"/>
          <p:cNvGrpSpPr>
            <a:grpSpLocks/>
          </p:cNvGrpSpPr>
          <p:nvPr userDrawn="1"/>
        </p:nvGrpSpPr>
        <p:grpSpPr bwMode="auto">
          <a:xfrm>
            <a:off x="0" y="0"/>
            <a:ext cx="9144000" cy="6865938"/>
            <a:chOff x="0" y="0"/>
            <a:chExt cx="5760" cy="4325"/>
          </a:xfrm>
        </p:grpSpPr>
        <p:sp>
          <p:nvSpPr>
            <p:cNvPr id="3" name="Rectangle 10"/>
            <p:cNvSpPr>
              <a:spLocks noChangeArrowheads="1"/>
            </p:cNvSpPr>
            <p:nvPr/>
          </p:nvSpPr>
          <p:spPr bwMode="auto">
            <a:xfrm>
              <a:off x="1926" y="4227"/>
              <a:ext cx="3831" cy="9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endParaRPr lang="de-DE" altLang="de-DE">
                <a:solidFill>
                  <a:srgbClr val="000000"/>
                </a:solidFill>
              </a:endParaRPr>
            </a:p>
          </p:txBody>
        </p:sp>
        <p:sp>
          <p:nvSpPr>
            <p:cNvPr id="4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181" cy="181"/>
            </a:xfrm>
            <a:prstGeom prst="rect">
              <a:avLst/>
            </a:prstGeom>
            <a:solidFill>
              <a:srgbClr val="CF68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/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de-DE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de-DE">
                <a:solidFill>
                  <a:srgbClr val="000000"/>
                </a:solidFill>
              </a:endParaRPr>
            </a:p>
          </p:txBody>
        </p:sp>
        <p:sp>
          <p:nvSpPr>
            <p:cNvPr id="5" name="Rectangle 6"/>
            <p:cNvSpPr>
              <a:spLocks noChangeArrowheads="1"/>
            </p:cNvSpPr>
            <p:nvPr/>
          </p:nvSpPr>
          <p:spPr bwMode="auto">
            <a:xfrm>
              <a:off x="0" y="4142"/>
              <a:ext cx="1927" cy="91"/>
            </a:xfrm>
            <a:prstGeom prst="rect">
              <a:avLst/>
            </a:prstGeom>
            <a:solidFill>
              <a:srgbClr val="9C9C9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de-DE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de-DE">
                <a:solidFill>
                  <a:srgbClr val="000000"/>
                </a:solidFill>
              </a:endParaRPr>
            </a:p>
          </p:txBody>
        </p:sp>
        <p:sp>
          <p:nvSpPr>
            <p:cNvPr id="6" name="Rectangle 7"/>
            <p:cNvSpPr>
              <a:spLocks noChangeArrowheads="1"/>
            </p:cNvSpPr>
            <p:nvPr/>
          </p:nvSpPr>
          <p:spPr bwMode="auto">
            <a:xfrm>
              <a:off x="1926" y="4142"/>
              <a:ext cx="3834" cy="91"/>
            </a:xfrm>
            <a:prstGeom prst="rect">
              <a:avLst/>
            </a:prstGeom>
            <a:solidFill>
              <a:srgbClr val="00589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de-DE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de-DE">
                <a:solidFill>
                  <a:srgbClr val="000000"/>
                </a:solidFill>
              </a:endParaRPr>
            </a:p>
          </p:txBody>
        </p:sp>
        <p:sp>
          <p:nvSpPr>
            <p:cNvPr id="7" name="Rectangle 15"/>
            <p:cNvSpPr>
              <a:spLocks noChangeArrowheads="1"/>
            </p:cNvSpPr>
            <p:nvPr/>
          </p:nvSpPr>
          <p:spPr bwMode="auto">
            <a:xfrm>
              <a:off x="0" y="4232"/>
              <a:ext cx="1927" cy="93"/>
            </a:xfrm>
            <a:prstGeom prst="rect">
              <a:avLst/>
            </a:prstGeom>
            <a:solidFill>
              <a:srgbClr val="00589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>
              <a:defPPr>
                <a:defRPr lang="de-DE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de-DE">
                <a:solidFill>
                  <a:srgbClr val="000000"/>
                </a:solidFill>
              </a:endParaRPr>
            </a:p>
          </p:txBody>
        </p:sp>
      </p:grpSp>
      <p:sp>
        <p:nvSpPr>
          <p:cNvPr id="8" name="Text Box 21"/>
          <p:cNvSpPr txBox="1">
            <a:spLocks noChangeArrowheads="1"/>
          </p:cNvSpPr>
          <p:nvPr/>
        </p:nvSpPr>
        <p:spPr bwMode="auto">
          <a:xfrm>
            <a:off x="6553200" y="6527800"/>
            <a:ext cx="2286000" cy="371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defPPr>
              <a:defRPr lang="de-DE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9pPr>
          </a:lstStyle>
          <a:p>
            <a:pPr algn="r">
              <a:defRPr/>
            </a:pPr>
            <a:r>
              <a:rPr lang="de-DE" sz="900" dirty="0" smtClean="0">
                <a:solidFill>
                  <a:srgbClr val="FFFFFF"/>
                </a:solidFill>
                <a:latin typeface="Arial" charset="0"/>
              </a:rPr>
              <a:t>Member of the Helmholtz Association </a:t>
            </a:r>
            <a:r>
              <a:rPr lang="de-DE" sz="900" dirty="0" err="1" smtClean="0">
                <a:solidFill>
                  <a:srgbClr val="FFFFFF"/>
                </a:solidFill>
                <a:latin typeface="Arial" charset="0"/>
              </a:rPr>
              <a:t>AssociationAssociationlmholtz</a:t>
            </a:r>
            <a:r>
              <a:rPr lang="de-DE" sz="900" dirty="0" smtClean="0">
                <a:solidFill>
                  <a:srgbClr val="FFFFFF"/>
                </a:solidFill>
                <a:latin typeface="Arial" charset="0"/>
              </a:rPr>
              <a:t>-</a:t>
            </a:r>
            <a:endParaRPr lang="de-DE" sz="900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9" name="Text Box 14"/>
          <p:cNvSpPr txBox="1">
            <a:spLocks noChangeArrowheads="1"/>
          </p:cNvSpPr>
          <p:nvPr userDrawn="1"/>
        </p:nvSpPr>
        <p:spPr bwMode="auto">
          <a:xfrm>
            <a:off x="2843213" y="6669088"/>
            <a:ext cx="60198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>
              <a:defRPr/>
            </a:pPr>
            <a:r>
              <a:rPr lang="de-DE" sz="900" dirty="0" smtClean="0">
                <a:solidFill>
                  <a:srgbClr val="000000"/>
                </a:solidFill>
                <a:latin typeface="Arial" charset="0"/>
              </a:rPr>
              <a:t>Prof. Dr. Thomas Cowan  I  Insitute of Radiation Physics  I  www.hzdr.de</a:t>
            </a:r>
            <a:endParaRPr lang="de-DE" dirty="0" smtClean="0">
              <a:solidFill>
                <a:srgbClr val="000000"/>
              </a:solidFill>
            </a:endParaRPr>
          </a:p>
        </p:txBody>
      </p:sp>
      <p:sp>
        <p:nvSpPr>
          <p:cNvPr id="10" name="Foliennummernplatzhalter 5"/>
          <p:cNvSpPr>
            <a:spLocks noGrp="1"/>
          </p:cNvSpPr>
          <p:nvPr>
            <p:ph type="sldNum" sz="quarter" idx="10"/>
          </p:nvPr>
        </p:nvSpPr>
        <p:spPr>
          <a:xfrm>
            <a:off x="-1" y="6506535"/>
            <a:ext cx="3057525" cy="365125"/>
          </a:xfrm>
          <a:prstGeom prst="rect">
            <a:avLst/>
          </a:prstGeom>
        </p:spPr>
        <p:txBody>
          <a:bodyPr/>
          <a:lstStyle>
            <a:lvl1pPr>
              <a:defRPr sz="1100">
                <a:solidFill>
                  <a:schemeClr val="bg1"/>
                </a:solidFill>
                <a:latin typeface="Arial" charset="0"/>
              </a:defRPr>
            </a:lvl1pPr>
          </a:lstStyle>
          <a:p>
            <a:pPr>
              <a:defRPr/>
            </a:pPr>
            <a:r>
              <a:rPr lang="de-DE" dirty="0" smtClean="0">
                <a:solidFill>
                  <a:prstClr val="white"/>
                </a:solidFill>
              </a:rPr>
              <a:t>Seite </a:t>
            </a:r>
            <a:fld id="{8E776E9F-BA17-487E-AA35-4DBE14A58DAE}" type="slidenum">
              <a:rPr lang="de-DE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de-DE" dirty="0" smtClean="0">
              <a:solidFill>
                <a:prstClr val="white"/>
              </a:solidFill>
            </a:endParaRPr>
          </a:p>
          <a:p>
            <a:pPr>
              <a:defRPr/>
            </a:pPr>
            <a:r>
              <a:rPr lang="de-DE" dirty="0" smtClean="0">
                <a:solidFill>
                  <a:prstClr val="white"/>
                </a:solidFill>
              </a:rPr>
              <a:t>SATIF-13    HZDR   10.10.2016</a:t>
            </a:r>
            <a:endParaRPr lang="de-DE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44670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5"/>
          <p:cNvGrpSpPr>
            <a:grpSpLocks/>
          </p:cNvGrpSpPr>
          <p:nvPr userDrawn="1"/>
        </p:nvGrpSpPr>
        <p:grpSpPr bwMode="auto">
          <a:xfrm>
            <a:off x="0" y="0"/>
            <a:ext cx="9144000" cy="6865938"/>
            <a:chOff x="0" y="0"/>
            <a:chExt cx="5760" cy="4325"/>
          </a:xfrm>
        </p:grpSpPr>
        <p:sp>
          <p:nvSpPr>
            <p:cNvPr id="3" name="Rectangle 10"/>
            <p:cNvSpPr>
              <a:spLocks noChangeArrowheads="1"/>
            </p:cNvSpPr>
            <p:nvPr/>
          </p:nvSpPr>
          <p:spPr bwMode="auto">
            <a:xfrm>
              <a:off x="1926" y="4227"/>
              <a:ext cx="3831" cy="9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endParaRPr lang="de-DE" altLang="de-DE">
                <a:solidFill>
                  <a:srgbClr val="000000"/>
                </a:solidFill>
              </a:endParaRPr>
            </a:p>
          </p:txBody>
        </p:sp>
        <p:sp>
          <p:nvSpPr>
            <p:cNvPr id="4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181" cy="181"/>
            </a:xfrm>
            <a:prstGeom prst="rect">
              <a:avLst/>
            </a:prstGeom>
            <a:solidFill>
              <a:srgbClr val="CF68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/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de-DE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de-DE">
                <a:solidFill>
                  <a:srgbClr val="000000"/>
                </a:solidFill>
              </a:endParaRPr>
            </a:p>
          </p:txBody>
        </p:sp>
        <p:sp>
          <p:nvSpPr>
            <p:cNvPr id="5" name="Rectangle 6"/>
            <p:cNvSpPr>
              <a:spLocks noChangeArrowheads="1"/>
            </p:cNvSpPr>
            <p:nvPr/>
          </p:nvSpPr>
          <p:spPr bwMode="auto">
            <a:xfrm>
              <a:off x="0" y="4142"/>
              <a:ext cx="1927" cy="91"/>
            </a:xfrm>
            <a:prstGeom prst="rect">
              <a:avLst/>
            </a:prstGeom>
            <a:solidFill>
              <a:srgbClr val="9C9C9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de-DE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de-DE">
                <a:solidFill>
                  <a:srgbClr val="000000"/>
                </a:solidFill>
              </a:endParaRPr>
            </a:p>
          </p:txBody>
        </p:sp>
        <p:sp>
          <p:nvSpPr>
            <p:cNvPr id="6" name="Rectangle 7"/>
            <p:cNvSpPr>
              <a:spLocks noChangeArrowheads="1"/>
            </p:cNvSpPr>
            <p:nvPr/>
          </p:nvSpPr>
          <p:spPr bwMode="auto">
            <a:xfrm>
              <a:off x="1926" y="4142"/>
              <a:ext cx="3834" cy="91"/>
            </a:xfrm>
            <a:prstGeom prst="rect">
              <a:avLst/>
            </a:prstGeom>
            <a:solidFill>
              <a:srgbClr val="00589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de-DE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de-DE">
                <a:solidFill>
                  <a:srgbClr val="000000"/>
                </a:solidFill>
              </a:endParaRPr>
            </a:p>
          </p:txBody>
        </p:sp>
        <p:sp>
          <p:nvSpPr>
            <p:cNvPr id="7" name="Rectangle 15"/>
            <p:cNvSpPr>
              <a:spLocks noChangeArrowheads="1"/>
            </p:cNvSpPr>
            <p:nvPr/>
          </p:nvSpPr>
          <p:spPr bwMode="auto">
            <a:xfrm>
              <a:off x="0" y="4232"/>
              <a:ext cx="1927" cy="93"/>
            </a:xfrm>
            <a:prstGeom prst="rect">
              <a:avLst/>
            </a:prstGeom>
            <a:solidFill>
              <a:srgbClr val="00589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>
              <a:defPPr>
                <a:defRPr lang="de-DE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de-DE">
                <a:solidFill>
                  <a:srgbClr val="000000"/>
                </a:solidFill>
              </a:endParaRPr>
            </a:p>
          </p:txBody>
        </p:sp>
      </p:grpSp>
      <p:sp>
        <p:nvSpPr>
          <p:cNvPr id="8" name="Text Box 21"/>
          <p:cNvSpPr txBox="1">
            <a:spLocks noChangeArrowheads="1"/>
          </p:cNvSpPr>
          <p:nvPr/>
        </p:nvSpPr>
        <p:spPr bwMode="auto">
          <a:xfrm>
            <a:off x="6553200" y="6527800"/>
            <a:ext cx="2286000" cy="371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defPPr>
              <a:defRPr lang="de-DE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9pPr>
          </a:lstStyle>
          <a:p>
            <a:pPr algn="r">
              <a:defRPr/>
            </a:pPr>
            <a:r>
              <a:rPr lang="de-DE" sz="900" dirty="0" smtClean="0">
                <a:solidFill>
                  <a:srgbClr val="FFFFFF"/>
                </a:solidFill>
                <a:latin typeface="Arial" charset="0"/>
              </a:rPr>
              <a:t>Member of the Helmholtz Association </a:t>
            </a:r>
            <a:r>
              <a:rPr lang="de-DE" sz="900" dirty="0" err="1" smtClean="0">
                <a:solidFill>
                  <a:srgbClr val="FFFFFF"/>
                </a:solidFill>
                <a:latin typeface="Arial" charset="0"/>
              </a:rPr>
              <a:t>AssociationAssociationlmholtz</a:t>
            </a:r>
            <a:r>
              <a:rPr lang="de-DE" sz="900" dirty="0" smtClean="0">
                <a:solidFill>
                  <a:srgbClr val="FFFFFF"/>
                </a:solidFill>
                <a:latin typeface="Arial" charset="0"/>
              </a:rPr>
              <a:t>-</a:t>
            </a:r>
            <a:endParaRPr lang="de-DE" sz="900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9" name="Text Box 14"/>
          <p:cNvSpPr txBox="1">
            <a:spLocks noChangeArrowheads="1"/>
          </p:cNvSpPr>
          <p:nvPr userDrawn="1"/>
        </p:nvSpPr>
        <p:spPr bwMode="auto">
          <a:xfrm>
            <a:off x="2843213" y="6669088"/>
            <a:ext cx="60198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>
              <a:defRPr/>
            </a:pPr>
            <a:r>
              <a:rPr lang="de-DE" sz="900" dirty="0" smtClean="0">
                <a:solidFill>
                  <a:srgbClr val="000000"/>
                </a:solidFill>
                <a:latin typeface="Arial" charset="0"/>
              </a:rPr>
              <a:t>Prof. Dr. Thomas Cowan  I  Insitute of Radiation Physics  I  www.hzdr.de</a:t>
            </a:r>
            <a:endParaRPr lang="de-DE" dirty="0" smtClean="0">
              <a:solidFill>
                <a:srgbClr val="000000"/>
              </a:solidFill>
            </a:endParaRPr>
          </a:p>
        </p:txBody>
      </p:sp>
      <p:sp>
        <p:nvSpPr>
          <p:cNvPr id="10" name="Foliennummernplatzhalter 5"/>
          <p:cNvSpPr>
            <a:spLocks noGrp="1"/>
          </p:cNvSpPr>
          <p:nvPr>
            <p:ph type="sldNum" sz="quarter" idx="10"/>
          </p:nvPr>
        </p:nvSpPr>
        <p:spPr>
          <a:xfrm>
            <a:off x="-1" y="6506535"/>
            <a:ext cx="3057525" cy="365125"/>
          </a:xfrm>
          <a:prstGeom prst="rect">
            <a:avLst/>
          </a:prstGeom>
        </p:spPr>
        <p:txBody>
          <a:bodyPr/>
          <a:lstStyle>
            <a:lvl1pPr>
              <a:defRPr sz="1100">
                <a:solidFill>
                  <a:schemeClr val="bg1"/>
                </a:solidFill>
                <a:latin typeface="Arial" charset="0"/>
              </a:defRPr>
            </a:lvl1pPr>
          </a:lstStyle>
          <a:p>
            <a:pPr>
              <a:defRPr/>
            </a:pPr>
            <a:r>
              <a:rPr lang="de-DE" dirty="0" smtClean="0">
                <a:solidFill>
                  <a:prstClr val="white"/>
                </a:solidFill>
              </a:rPr>
              <a:t>Seite </a:t>
            </a:r>
            <a:fld id="{8E776E9F-BA17-487E-AA35-4DBE14A58DAE}" type="slidenum">
              <a:rPr lang="de-DE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de-DE" dirty="0" smtClean="0">
              <a:solidFill>
                <a:prstClr val="white"/>
              </a:solidFill>
            </a:endParaRPr>
          </a:p>
          <a:p>
            <a:pPr>
              <a:defRPr/>
            </a:pPr>
            <a:r>
              <a:rPr lang="de-DE" dirty="0" smtClean="0">
                <a:solidFill>
                  <a:prstClr val="white"/>
                </a:solidFill>
              </a:rPr>
              <a:t>SATIF-13    HZDR   10.10.2016</a:t>
            </a:r>
            <a:endParaRPr lang="de-DE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29342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5"/>
          <p:cNvGrpSpPr>
            <a:grpSpLocks/>
          </p:cNvGrpSpPr>
          <p:nvPr userDrawn="1"/>
        </p:nvGrpSpPr>
        <p:grpSpPr bwMode="auto">
          <a:xfrm>
            <a:off x="0" y="0"/>
            <a:ext cx="9144000" cy="6865938"/>
            <a:chOff x="0" y="0"/>
            <a:chExt cx="5760" cy="4325"/>
          </a:xfrm>
        </p:grpSpPr>
        <p:sp>
          <p:nvSpPr>
            <p:cNvPr id="3" name="Rectangle 10"/>
            <p:cNvSpPr>
              <a:spLocks noChangeArrowheads="1"/>
            </p:cNvSpPr>
            <p:nvPr/>
          </p:nvSpPr>
          <p:spPr bwMode="auto">
            <a:xfrm>
              <a:off x="1926" y="4227"/>
              <a:ext cx="3831" cy="9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endParaRPr lang="de-DE" altLang="de-DE">
                <a:solidFill>
                  <a:srgbClr val="000000"/>
                </a:solidFill>
              </a:endParaRPr>
            </a:p>
          </p:txBody>
        </p:sp>
        <p:sp>
          <p:nvSpPr>
            <p:cNvPr id="4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181" cy="181"/>
            </a:xfrm>
            <a:prstGeom prst="rect">
              <a:avLst/>
            </a:prstGeom>
            <a:solidFill>
              <a:srgbClr val="CF68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/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de-DE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de-DE">
                <a:solidFill>
                  <a:srgbClr val="000000"/>
                </a:solidFill>
              </a:endParaRPr>
            </a:p>
          </p:txBody>
        </p:sp>
        <p:sp>
          <p:nvSpPr>
            <p:cNvPr id="5" name="Rectangle 6"/>
            <p:cNvSpPr>
              <a:spLocks noChangeArrowheads="1"/>
            </p:cNvSpPr>
            <p:nvPr/>
          </p:nvSpPr>
          <p:spPr bwMode="auto">
            <a:xfrm>
              <a:off x="0" y="4142"/>
              <a:ext cx="1927" cy="91"/>
            </a:xfrm>
            <a:prstGeom prst="rect">
              <a:avLst/>
            </a:prstGeom>
            <a:solidFill>
              <a:srgbClr val="9C9C9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de-DE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de-DE">
                <a:solidFill>
                  <a:srgbClr val="000000"/>
                </a:solidFill>
              </a:endParaRPr>
            </a:p>
          </p:txBody>
        </p:sp>
        <p:sp>
          <p:nvSpPr>
            <p:cNvPr id="6" name="Rectangle 7"/>
            <p:cNvSpPr>
              <a:spLocks noChangeArrowheads="1"/>
            </p:cNvSpPr>
            <p:nvPr/>
          </p:nvSpPr>
          <p:spPr bwMode="auto">
            <a:xfrm>
              <a:off x="1926" y="4142"/>
              <a:ext cx="3834" cy="91"/>
            </a:xfrm>
            <a:prstGeom prst="rect">
              <a:avLst/>
            </a:prstGeom>
            <a:solidFill>
              <a:srgbClr val="00589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de-DE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de-DE">
                <a:solidFill>
                  <a:srgbClr val="000000"/>
                </a:solidFill>
              </a:endParaRPr>
            </a:p>
          </p:txBody>
        </p:sp>
        <p:sp>
          <p:nvSpPr>
            <p:cNvPr id="7" name="Rectangle 15"/>
            <p:cNvSpPr>
              <a:spLocks noChangeArrowheads="1"/>
            </p:cNvSpPr>
            <p:nvPr/>
          </p:nvSpPr>
          <p:spPr bwMode="auto">
            <a:xfrm>
              <a:off x="0" y="4232"/>
              <a:ext cx="1927" cy="93"/>
            </a:xfrm>
            <a:prstGeom prst="rect">
              <a:avLst/>
            </a:prstGeom>
            <a:solidFill>
              <a:srgbClr val="00589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>
              <a:defPPr>
                <a:defRPr lang="de-DE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de-DE">
                <a:solidFill>
                  <a:srgbClr val="000000"/>
                </a:solidFill>
              </a:endParaRPr>
            </a:p>
          </p:txBody>
        </p:sp>
      </p:grpSp>
      <p:sp>
        <p:nvSpPr>
          <p:cNvPr id="8" name="Text Box 21"/>
          <p:cNvSpPr txBox="1">
            <a:spLocks noChangeArrowheads="1"/>
          </p:cNvSpPr>
          <p:nvPr/>
        </p:nvSpPr>
        <p:spPr bwMode="auto">
          <a:xfrm>
            <a:off x="6553200" y="6527800"/>
            <a:ext cx="2286000" cy="371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defPPr>
              <a:defRPr lang="de-DE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9pPr>
          </a:lstStyle>
          <a:p>
            <a:pPr algn="r">
              <a:defRPr/>
            </a:pPr>
            <a:r>
              <a:rPr lang="de-DE" sz="900" dirty="0" smtClean="0">
                <a:solidFill>
                  <a:srgbClr val="FFFFFF"/>
                </a:solidFill>
                <a:latin typeface="Arial" charset="0"/>
              </a:rPr>
              <a:t>Member of the Helmholtz Association </a:t>
            </a:r>
            <a:r>
              <a:rPr lang="de-DE" sz="900" dirty="0" err="1" smtClean="0">
                <a:solidFill>
                  <a:srgbClr val="FFFFFF"/>
                </a:solidFill>
                <a:latin typeface="Arial" charset="0"/>
              </a:rPr>
              <a:t>AssociationAssociationlmholtz</a:t>
            </a:r>
            <a:r>
              <a:rPr lang="de-DE" sz="900" dirty="0" smtClean="0">
                <a:solidFill>
                  <a:srgbClr val="FFFFFF"/>
                </a:solidFill>
                <a:latin typeface="Arial" charset="0"/>
              </a:rPr>
              <a:t>-</a:t>
            </a:r>
            <a:endParaRPr lang="de-DE" sz="900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9" name="Text Box 14"/>
          <p:cNvSpPr txBox="1">
            <a:spLocks noChangeArrowheads="1"/>
          </p:cNvSpPr>
          <p:nvPr userDrawn="1"/>
        </p:nvSpPr>
        <p:spPr bwMode="auto">
          <a:xfrm>
            <a:off x="2843213" y="6669088"/>
            <a:ext cx="60198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>
              <a:defRPr/>
            </a:pPr>
            <a:r>
              <a:rPr lang="de-DE" sz="900" dirty="0" smtClean="0">
                <a:solidFill>
                  <a:srgbClr val="000000"/>
                </a:solidFill>
                <a:latin typeface="Arial" charset="0"/>
              </a:rPr>
              <a:t>Prof. Dr. Thomas Cowan  I  Insitute of Radiation Physics  I  www.hzdr.de</a:t>
            </a:r>
            <a:endParaRPr lang="de-DE" dirty="0" smtClean="0">
              <a:solidFill>
                <a:srgbClr val="000000"/>
              </a:solidFill>
            </a:endParaRPr>
          </a:p>
        </p:txBody>
      </p:sp>
      <p:sp>
        <p:nvSpPr>
          <p:cNvPr id="10" name="Foliennummernplatzhalter 5"/>
          <p:cNvSpPr>
            <a:spLocks noGrp="1"/>
          </p:cNvSpPr>
          <p:nvPr>
            <p:ph type="sldNum" sz="quarter" idx="10"/>
          </p:nvPr>
        </p:nvSpPr>
        <p:spPr>
          <a:xfrm>
            <a:off x="-1" y="6506535"/>
            <a:ext cx="3057525" cy="365125"/>
          </a:xfrm>
          <a:prstGeom prst="rect">
            <a:avLst/>
          </a:prstGeom>
        </p:spPr>
        <p:txBody>
          <a:bodyPr/>
          <a:lstStyle>
            <a:lvl1pPr>
              <a:defRPr sz="1100">
                <a:solidFill>
                  <a:schemeClr val="bg1"/>
                </a:solidFill>
                <a:latin typeface="Arial" charset="0"/>
              </a:defRPr>
            </a:lvl1pPr>
          </a:lstStyle>
          <a:p>
            <a:pPr>
              <a:defRPr/>
            </a:pPr>
            <a:r>
              <a:rPr lang="de-DE" dirty="0" smtClean="0">
                <a:solidFill>
                  <a:prstClr val="white"/>
                </a:solidFill>
              </a:rPr>
              <a:t>Seite </a:t>
            </a:r>
            <a:fld id="{8E776E9F-BA17-487E-AA35-4DBE14A58DAE}" type="slidenum">
              <a:rPr lang="de-DE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de-DE" dirty="0" smtClean="0">
              <a:solidFill>
                <a:prstClr val="white"/>
              </a:solidFill>
            </a:endParaRPr>
          </a:p>
          <a:p>
            <a:pPr>
              <a:defRPr/>
            </a:pPr>
            <a:r>
              <a:rPr lang="de-DE" dirty="0" smtClean="0">
                <a:solidFill>
                  <a:prstClr val="white"/>
                </a:solidFill>
              </a:rPr>
              <a:t>SATIF-13    HZDR   10.10.2016</a:t>
            </a:r>
            <a:endParaRPr lang="de-DE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03828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5"/>
          <p:cNvGrpSpPr>
            <a:grpSpLocks/>
          </p:cNvGrpSpPr>
          <p:nvPr userDrawn="1"/>
        </p:nvGrpSpPr>
        <p:grpSpPr bwMode="auto">
          <a:xfrm>
            <a:off x="0" y="0"/>
            <a:ext cx="9144000" cy="6865938"/>
            <a:chOff x="0" y="0"/>
            <a:chExt cx="5760" cy="4325"/>
          </a:xfrm>
        </p:grpSpPr>
        <p:sp>
          <p:nvSpPr>
            <p:cNvPr id="3" name="Rectangle 10"/>
            <p:cNvSpPr>
              <a:spLocks noChangeArrowheads="1"/>
            </p:cNvSpPr>
            <p:nvPr/>
          </p:nvSpPr>
          <p:spPr bwMode="auto">
            <a:xfrm>
              <a:off x="1926" y="4227"/>
              <a:ext cx="3831" cy="9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endParaRPr lang="de-DE" altLang="de-DE">
                <a:solidFill>
                  <a:srgbClr val="000000"/>
                </a:solidFill>
              </a:endParaRPr>
            </a:p>
          </p:txBody>
        </p:sp>
        <p:sp>
          <p:nvSpPr>
            <p:cNvPr id="4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181" cy="181"/>
            </a:xfrm>
            <a:prstGeom prst="rect">
              <a:avLst/>
            </a:prstGeom>
            <a:solidFill>
              <a:srgbClr val="CF68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/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de-DE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de-DE">
                <a:solidFill>
                  <a:srgbClr val="000000"/>
                </a:solidFill>
              </a:endParaRPr>
            </a:p>
          </p:txBody>
        </p:sp>
        <p:sp>
          <p:nvSpPr>
            <p:cNvPr id="5" name="Rectangle 6"/>
            <p:cNvSpPr>
              <a:spLocks noChangeArrowheads="1"/>
            </p:cNvSpPr>
            <p:nvPr/>
          </p:nvSpPr>
          <p:spPr bwMode="auto">
            <a:xfrm>
              <a:off x="0" y="4142"/>
              <a:ext cx="1927" cy="91"/>
            </a:xfrm>
            <a:prstGeom prst="rect">
              <a:avLst/>
            </a:prstGeom>
            <a:solidFill>
              <a:srgbClr val="9C9C9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de-DE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de-DE">
                <a:solidFill>
                  <a:srgbClr val="000000"/>
                </a:solidFill>
              </a:endParaRPr>
            </a:p>
          </p:txBody>
        </p:sp>
        <p:sp>
          <p:nvSpPr>
            <p:cNvPr id="6" name="Rectangle 7"/>
            <p:cNvSpPr>
              <a:spLocks noChangeArrowheads="1"/>
            </p:cNvSpPr>
            <p:nvPr/>
          </p:nvSpPr>
          <p:spPr bwMode="auto">
            <a:xfrm>
              <a:off x="1926" y="4142"/>
              <a:ext cx="3834" cy="91"/>
            </a:xfrm>
            <a:prstGeom prst="rect">
              <a:avLst/>
            </a:prstGeom>
            <a:solidFill>
              <a:srgbClr val="00589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de-DE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de-DE">
                <a:solidFill>
                  <a:srgbClr val="000000"/>
                </a:solidFill>
              </a:endParaRPr>
            </a:p>
          </p:txBody>
        </p:sp>
        <p:sp>
          <p:nvSpPr>
            <p:cNvPr id="7" name="Rectangle 15"/>
            <p:cNvSpPr>
              <a:spLocks noChangeArrowheads="1"/>
            </p:cNvSpPr>
            <p:nvPr/>
          </p:nvSpPr>
          <p:spPr bwMode="auto">
            <a:xfrm>
              <a:off x="0" y="4232"/>
              <a:ext cx="1927" cy="93"/>
            </a:xfrm>
            <a:prstGeom prst="rect">
              <a:avLst/>
            </a:prstGeom>
            <a:solidFill>
              <a:srgbClr val="00589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>
              <a:defPPr>
                <a:defRPr lang="de-DE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de-DE">
                <a:solidFill>
                  <a:srgbClr val="000000"/>
                </a:solidFill>
              </a:endParaRPr>
            </a:p>
          </p:txBody>
        </p:sp>
      </p:grpSp>
      <p:sp>
        <p:nvSpPr>
          <p:cNvPr id="8" name="Text Box 21"/>
          <p:cNvSpPr txBox="1">
            <a:spLocks noChangeArrowheads="1"/>
          </p:cNvSpPr>
          <p:nvPr/>
        </p:nvSpPr>
        <p:spPr bwMode="auto">
          <a:xfrm>
            <a:off x="6553200" y="6527800"/>
            <a:ext cx="2286000" cy="371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defPPr>
              <a:defRPr lang="de-DE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9pPr>
          </a:lstStyle>
          <a:p>
            <a:pPr algn="r">
              <a:defRPr/>
            </a:pPr>
            <a:r>
              <a:rPr lang="de-DE" sz="900" dirty="0" smtClean="0">
                <a:solidFill>
                  <a:srgbClr val="FFFFFF"/>
                </a:solidFill>
                <a:latin typeface="Arial" charset="0"/>
              </a:rPr>
              <a:t>Member of the Helmholtz Association </a:t>
            </a:r>
            <a:r>
              <a:rPr lang="de-DE" sz="900" dirty="0" err="1" smtClean="0">
                <a:solidFill>
                  <a:srgbClr val="FFFFFF"/>
                </a:solidFill>
                <a:latin typeface="Arial" charset="0"/>
              </a:rPr>
              <a:t>AssociationAssociationlmholtz</a:t>
            </a:r>
            <a:r>
              <a:rPr lang="de-DE" sz="900" dirty="0" smtClean="0">
                <a:solidFill>
                  <a:srgbClr val="FFFFFF"/>
                </a:solidFill>
                <a:latin typeface="Arial" charset="0"/>
              </a:rPr>
              <a:t>-</a:t>
            </a:r>
            <a:endParaRPr lang="de-DE" sz="900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9" name="Text Box 14"/>
          <p:cNvSpPr txBox="1">
            <a:spLocks noChangeArrowheads="1"/>
          </p:cNvSpPr>
          <p:nvPr userDrawn="1"/>
        </p:nvSpPr>
        <p:spPr bwMode="auto">
          <a:xfrm>
            <a:off x="2843213" y="6669088"/>
            <a:ext cx="60198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>
              <a:defRPr/>
            </a:pPr>
            <a:r>
              <a:rPr lang="de-DE" sz="900" dirty="0" smtClean="0">
                <a:solidFill>
                  <a:srgbClr val="000000"/>
                </a:solidFill>
                <a:latin typeface="Arial" charset="0"/>
              </a:rPr>
              <a:t>Prof. Dr. Thomas Cowan  I  Insitute of Radiation Physics  I  www.hzdr.de</a:t>
            </a:r>
            <a:endParaRPr lang="de-DE" dirty="0" smtClean="0">
              <a:solidFill>
                <a:srgbClr val="000000"/>
              </a:solidFill>
            </a:endParaRPr>
          </a:p>
        </p:txBody>
      </p:sp>
      <p:sp>
        <p:nvSpPr>
          <p:cNvPr id="10" name="Foliennummernplatzhalter 5"/>
          <p:cNvSpPr>
            <a:spLocks noGrp="1"/>
          </p:cNvSpPr>
          <p:nvPr>
            <p:ph type="sldNum" sz="quarter" idx="10"/>
          </p:nvPr>
        </p:nvSpPr>
        <p:spPr>
          <a:xfrm>
            <a:off x="-1" y="6506535"/>
            <a:ext cx="3057525" cy="365125"/>
          </a:xfrm>
          <a:prstGeom prst="rect">
            <a:avLst/>
          </a:prstGeom>
        </p:spPr>
        <p:txBody>
          <a:bodyPr/>
          <a:lstStyle>
            <a:lvl1pPr>
              <a:defRPr sz="1100">
                <a:solidFill>
                  <a:schemeClr val="bg1"/>
                </a:solidFill>
                <a:latin typeface="Arial" charset="0"/>
              </a:defRPr>
            </a:lvl1pPr>
          </a:lstStyle>
          <a:p>
            <a:pPr>
              <a:defRPr/>
            </a:pPr>
            <a:r>
              <a:rPr lang="de-DE" dirty="0" smtClean="0">
                <a:solidFill>
                  <a:prstClr val="white"/>
                </a:solidFill>
              </a:rPr>
              <a:t>Seite </a:t>
            </a:r>
            <a:fld id="{8E776E9F-BA17-487E-AA35-4DBE14A58DAE}" type="slidenum">
              <a:rPr lang="de-DE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de-DE" dirty="0" smtClean="0">
              <a:solidFill>
                <a:prstClr val="white"/>
              </a:solidFill>
            </a:endParaRPr>
          </a:p>
          <a:p>
            <a:pPr>
              <a:defRPr/>
            </a:pPr>
            <a:r>
              <a:rPr lang="de-DE" dirty="0" smtClean="0">
                <a:solidFill>
                  <a:prstClr val="white"/>
                </a:solidFill>
              </a:rPr>
              <a:t>SATIF-13    HZDR   10.10.2016</a:t>
            </a:r>
            <a:endParaRPr lang="de-DE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71331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5"/>
          <p:cNvGrpSpPr>
            <a:grpSpLocks/>
          </p:cNvGrpSpPr>
          <p:nvPr userDrawn="1"/>
        </p:nvGrpSpPr>
        <p:grpSpPr bwMode="auto">
          <a:xfrm>
            <a:off x="0" y="0"/>
            <a:ext cx="9144000" cy="6865938"/>
            <a:chOff x="0" y="0"/>
            <a:chExt cx="5760" cy="4325"/>
          </a:xfrm>
        </p:grpSpPr>
        <p:sp>
          <p:nvSpPr>
            <p:cNvPr id="3" name="Rectangle 10"/>
            <p:cNvSpPr>
              <a:spLocks noChangeArrowheads="1"/>
            </p:cNvSpPr>
            <p:nvPr/>
          </p:nvSpPr>
          <p:spPr bwMode="auto">
            <a:xfrm>
              <a:off x="1926" y="4227"/>
              <a:ext cx="3831" cy="9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endParaRPr lang="de-DE" altLang="de-DE">
                <a:solidFill>
                  <a:srgbClr val="000000"/>
                </a:solidFill>
              </a:endParaRPr>
            </a:p>
          </p:txBody>
        </p:sp>
        <p:sp>
          <p:nvSpPr>
            <p:cNvPr id="4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181" cy="181"/>
            </a:xfrm>
            <a:prstGeom prst="rect">
              <a:avLst/>
            </a:prstGeom>
            <a:solidFill>
              <a:srgbClr val="CF68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/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de-DE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de-DE">
                <a:solidFill>
                  <a:srgbClr val="000000"/>
                </a:solidFill>
              </a:endParaRPr>
            </a:p>
          </p:txBody>
        </p:sp>
        <p:sp>
          <p:nvSpPr>
            <p:cNvPr id="5" name="Rectangle 6"/>
            <p:cNvSpPr>
              <a:spLocks noChangeArrowheads="1"/>
            </p:cNvSpPr>
            <p:nvPr/>
          </p:nvSpPr>
          <p:spPr bwMode="auto">
            <a:xfrm>
              <a:off x="0" y="4142"/>
              <a:ext cx="1927" cy="91"/>
            </a:xfrm>
            <a:prstGeom prst="rect">
              <a:avLst/>
            </a:prstGeom>
            <a:solidFill>
              <a:srgbClr val="9C9C9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de-DE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de-DE">
                <a:solidFill>
                  <a:srgbClr val="000000"/>
                </a:solidFill>
              </a:endParaRPr>
            </a:p>
          </p:txBody>
        </p:sp>
        <p:sp>
          <p:nvSpPr>
            <p:cNvPr id="6" name="Rectangle 7"/>
            <p:cNvSpPr>
              <a:spLocks noChangeArrowheads="1"/>
            </p:cNvSpPr>
            <p:nvPr/>
          </p:nvSpPr>
          <p:spPr bwMode="auto">
            <a:xfrm>
              <a:off x="1926" y="4142"/>
              <a:ext cx="3834" cy="91"/>
            </a:xfrm>
            <a:prstGeom prst="rect">
              <a:avLst/>
            </a:prstGeom>
            <a:solidFill>
              <a:srgbClr val="00589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de-DE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de-DE">
                <a:solidFill>
                  <a:srgbClr val="000000"/>
                </a:solidFill>
              </a:endParaRPr>
            </a:p>
          </p:txBody>
        </p:sp>
        <p:sp>
          <p:nvSpPr>
            <p:cNvPr id="7" name="Rectangle 15"/>
            <p:cNvSpPr>
              <a:spLocks noChangeArrowheads="1"/>
            </p:cNvSpPr>
            <p:nvPr/>
          </p:nvSpPr>
          <p:spPr bwMode="auto">
            <a:xfrm>
              <a:off x="0" y="4232"/>
              <a:ext cx="1927" cy="93"/>
            </a:xfrm>
            <a:prstGeom prst="rect">
              <a:avLst/>
            </a:prstGeom>
            <a:solidFill>
              <a:srgbClr val="00589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>
              <a:defPPr>
                <a:defRPr lang="de-DE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de-DE">
                <a:solidFill>
                  <a:srgbClr val="000000"/>
                </a:solidFill>
              </a:endParaRPr>
            </a:p>
          </p:txBody>
        </p:sp>
      </p:grpSp>
      <p:sp>
        <p:nvSpPr>
          <p:cNvPr id="8" name="Text Box 21"/>
          <p:cNvSpPr txBox="1">
            <a:spLocks noChangeArrowheads="1"/>
          </p:cNvSpPr>
          <p:nvPr/>
        </p:nvSpPr>
        <p:spPr bwMode="auto">
          <a:xfrm>
            <a:off x="6553200" y="6527800"/>
            <a:ext cx="2286000" cy="371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defPPr>
              <a:defRPr lang="de-DE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9pPr>
          </a:lstStyle>
          <a:p>
            <a:pPr algn="r">
              <a:defRPr/>
            </a:pPr>
            <a:r>
              <a:rPr lang="de-DE" sz="900" dirty="0" smtClean="0">
                <a:solidFill>
                  <a:srgbClr val="FFFFFF"/>
                </a:solidFill>
                <a:latin typeface="Arial" charset="0"/>
              </a:rPr>
              <a:t>Member of the Helmholtz Association </a:t>
            </a:r>
            <a:r>
              <a:rPr lang="de-DE" sz="900" dirty="0" err="1" smtClean="0">
                <a:solidFill>
                  <a:srgbClr val="FFFFFF"/>
                </a:solidFill>
                <a:latin typeface="Arial" charset="0"/>
              </a:rPr>
              <a:t>AssociationAssociationlmholtz</a:t>
            </a:r>
            <a:r>
              <a:rPr lang="de-DE" sz="900" dirty="0" smtClean="0">
                <a:solidFill>
                  <a:srgbClr val="FFFFFF"/>
                </a:solidFill>
                <a:latin typeface="Arial" charset="0"/>
              </a:rPr>
              <a:t>-</a:t>
            </a:r>
            <a:endParaRPr lang="de-DE" sz="900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9" name="Text Box 14"/>
          <p:cNvSpPr txBox="1">
            <a:spLocks noChangeArrowheads="1"/>
          </p:cNvSpPr>
          <p:nvPr userDrawn="1"/>
        </p:nvSpPr>
        <p:spPr bwMode="auto">
          <a:xfrm>
            <a:off x="2843213" y="6669088"/>
            <a:ext cx="60198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>
              <a:defRPr/>
            </a:pPr>
            <a:r>
              <a:rPr lang="de-DE" sz="900" dirty="0" smtClean="0">
                <a:solidFill>
                  <a:srgbClr val="000000"/>
                </a:solidFill>
                <a:latin typeface="Arial" charset="0"/>
              </a:rPr>
              <a:t>Prof. Dr. Thomas Cowan  I  Insitute of Radiation Physics  I  www.hzdr.de</a:t>
            </a:r>
            <a:endParaRPr lang="de-DE" dirty="0" smtClean="0">
              <a:solidFill>
                <a:srgbClr val="000000"/>
              </a:solidFill>
            </a:endParaRPr>
          </a:p>
        </p:txBody>
      </p:sp>
      <p:sp>
        <p:nvSpPr>
          <p:cNvPr id="10" name="Foliennummernplatzhalter 5"/>
          <p:cNvSpPr>
            <a:spLocks noGrp="1"/>
          </p:cNvSpPr>
          <p:nvPr>
            <p:ph type="sldNum" sz="quarter" idx="10"/>
          </p:nvPr>
        </p:nvSpPr>
        <p:spPr>
          <a:xfrm>
            <a:off x="-1" y="6506535"/>
            <a:ext cx="3057525" cy="365125"/>
          </a:xfrm>
          <a:prstGeom prst="rect">
            <a:avLst/>
          </a:prstGeom>
        </p:spPr>
        <p:txBody>
          <a:bodyPr/>
          <a:lstStyle>
            <a:lvl1pPr>
              <a:defRPr sz="1100">
                <a:solidFill>
                  <a:schemeClr val="bg1"/>
                </a:solidFill>
                <a:latin typeface="Arial" charset="0"/>
              </a:defRPr>
            </a:lvl1pPr>
          </a:lstStyle>
          <a:p>
            <a:pPr>
              <a:defRPr/>
            </a:pPr>
            <a:r>
              <a:rPr lang="de-DE" dirty="0" smtClean="0">
                <a:solidFill>
                  <a:prstClr val="white"/>
                </a:solidFill>
              </a:rPr>
              <a:t>Seite </a:t>
            </a:r>
            <a:fld id="{8E776E9F-BA17-487E-AA35-4DBE14A58DAE}" type="slidenum">
              <a:rPr lang="de-DE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de-DE" dirty="0" smtClean="0">
              <a:solidFill>
                <a:prstClr val="white"/>
              </a:solidFill>
            </a:endParaRPr>
          </a:p>
          <a:p>
            <a:pPr>
              <a:defRPr/>
            </a:pPr>
            <a:r>
              <a:rPr lang="de-DE" dirty="0" smtClean="0">
                <a:solidFill>
                  <a:prstClr val="white"/>
                </a:solidFill>
              </a:rPr>
              <a:t>SATIF-13    HZDR   10.10.2016</a:t>
            </a:r>
            <a:endParaRPr lang="de-DE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80671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5"/>
          <p:cNvGrpSpPr>
            <a:grpSpLocks/>
          </p:cNvGrpSpPr>
          <p:nvPr userDrawn="1"/>
        </p:nvGrpSpPr>
        <p:grpSpPr bwMode="auto">
          <a:xfrm>
            <a:off x="0" y="0"/>
            <a:ext cx="9144000" cy="6865938"/>
            <a:chOff x="0" y="0"/>
            <a:chExt cx="5760" cy="4325"/>
          </a:xfrm>
        </p:grpSpPr>
        <p:sp>
          <p:nvSpPr>
            <p:cNvPr id="3" name="Rectangle 10"/>
            <p:cNvSpPr>
              <a:spLocks noChangeArrowheads="1"/>
            </p:cNvSpPr>
            <p:nvPr/>
          </p:nvSpPr>
          <p:spPr bwMode="auto">
            <a:xfrm>
              <a:off x="1926" y="4227"/>
              <a:ext cx="3831" cy="9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endParaRPr lang="de-DE" altLang="de-DE">
                <a:solidFill>
                  <a:srgbClr val="000000"/>
                </a:solidFill>
              </a:endParaRPr>
            </a:p>
          </p:txBody>
        </p:sp>
        <p:sp>
          <p:nvSpPr>
            <p:cNvPr id="4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181" cy="181"/>
            </a:xfrm>
            <a:prstGeom prst="rect">
              <a:avLst/>
            </a:prstGeom>
            <a:solidFill>
              <a:srgbClr val="CF68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/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de-DE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de-DE">
                <a:solidFill>
                  <a:srgbClr val="000000"/>
                </a:solidFill>
              </a:endParaRPr>
            </a:p>
          </p:txBody>
        </p:sp>
        <p:sp>
          <p:nvSpPr>
            <p:cNvPr id="5" name="Rectangle 6"/>
            <p:cNvSpPr>
              <a:spLocks noChangeArrowheads="1"/>
            </p:cNvSpPr>
            <p:nvPr/>
          </p:nvSpPr>
          <p:spPr bwMode="auto">
            <a:xfrm>
              <a:off x="0" y="4142"/>
              <a:ext cx="1927" cy="91"/>
            </a:xfrm>
            <a:prstGeom prst="rect">
              <a:avLst/>
            </a:prstGeom>
            <a:solidFill>
              <a:srgbClr val="9C9C9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de-DE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de-DE">
                <a:solidFill>
                  <a:srgbClr val="000000"/>
                </a:solidFill>
              </a:endParaRPr>
            </a:p>
          </p:txBody>
        </p:sp>
        <p:sp>
          <p:nvSpPr>
            <p:cNvPr id="6" name="Rectangle 7"/>
            <p:cNvSpPr>
              <a:spLocks noChangeArrowheads="1"/>
            </p:cNvSpPr>
            <p:nvPr/>
          </p:nvSpPr>
          <p:spPr bwMode="auto">
            <a:xfrm>
              <a:off x="1926" y="4142"/>
              <a:ext cx="3834" cy="91"/>
            </a:xfrm>
            <a:prstGeom prst="rect">
              <a:avLst/>
            </a:prstGeom>
            <a:solidFill>
              <a:srgbClr val="00589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de-DE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de-DE">
                <a:solidFill>
                  <a:srgbClr val="000000"/>
                </a:solidFill>
              </a:endParaRPr>
            </a:p>
          </p:txBody>
        </p:sp>
        <p:sp>
          <p:nvSpPr>
            <p:cNvPr id="7" name="Rectangle 15"/>
            <p:cNvSpPr>
              <a:spLocks noChangeArrowheads="1"/>
            </p:cNvSpPr>
            <p:nvPr/>
          </p:nvSpPr>
          <p:spPr bwMode="auto">
            <a:xfrm>
              <a:off x="0" y="4232"/>
              <a:ext cx="1927" cy="93"/>
            </a:xfrm>
            <a:prstGeom prst="rect">
              <a:avLst/>
            </a:prstGeom>
            <a:solidFill>
              <a:srgbClr val="00589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>
              <a:defPPr>
                <a:defRPr lang="de-DE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de-DE">
                <a:solidFill>
                  <a:srgbClr val="000000"/>
                </a:solidFill>
              </a:endParaRPr>
            </a:p>
          </p:txBody>
        </p:sp>
      </p:grpSp>
      <p:sp>
        <p:nvSpPr>
          <p:cNvPr id="8" name="Text Box 21"/>
          <p:cNvSpPr txBox="1">
            <a:spLocks noChangeArrowheads="1"/>
          </p:cNvSpPr>
          <p:nvPr/>
        </p:nvSpPr>
        <p:spPr bwMode="auto">
          <a:xfrm>
            <a:off x="6553200" y="6527800"/>
            <a:ext cx="2286000" cy="371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defPPr>
              <a:defRPr lang="de-DE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9pPr>
          </a:lstStyle>
          <a:p>
            <a:pPr algn="r">
              <a:defRPr/>
            </a:pPr>
            <a:r>
              <a:rPr lang="de-DE" sz="900" dirty="0" smtClean="0">
                <a:solidFill>
                  <a:srgbClr val="FFFFFF"/>
                </a:solidFill>
                <a:latin typeface="Arial" charset="0"/>
              </a:rPr>
              <a:t>Member of the Helmholtz Association </a:t>
            </a:r>
            <a:r>
              <a:rPr lang="de-DE" sz="900" dirty="0" err="1" smtClean="0">
                <a:solidFill>
                  <a:srgbClr val="FFFFFF"/>
                </a:solidFill>
                <a:latin typeface="Arial" charset="0"/>
              </a:rPr>
              <a:t>AssociationAssociationlmholtz</a:t>
            </a:r>
            <a:r>
              <a:rPr lang="de-DE" sz="900" dirty="0" smtClean="0">
                <a:solidFill>
                  <a:srgbClr val="FFFFFF"/>
                </a:solidFill>
                <a:latin typeface="Arial" charset="0"/>
              </a:rPr>
              <a:t>-</a:t>
            </a:r>
            <a:endParaRPr lang="de-DE" sz="900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9" name="Text Box 14"/>
          <p:cNvSpPr txBox="1">
            <a:spLocks noChangeArrowheads="1"/>
          </p:cNvSpPr>
          <p:nvPr userDrawn="1"/>
        </p:nvSpPr>
        <p:spPr bwMode="auto">
          <a:xfrm>
            <a:off x="2843213" y="6669088"/>
            <a:ext cx="60198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>
              <a:defRPr/>
            </a:pPr>
            <a:r>
              <a:rPr lang="de-DE" sz="900" dirty="0" smtClean="0">
                <a:solidFill>
                  <a:srgbClr val="000000"/>
                </a:solidFill>
                <a:latin typeface="Arial" charset="0"/>
              </a:rPr>
              <a:t>Prof. Dr. Thomas Cowan  I  Insitute of Radiation Physics  I  www.hzdr.de</a:t>
            </a:r>
            <a:endParaRPr lang="de-DE" dirty="0" smtClean="0">
              <a:solidFill>
                <a:srgbClr val="000000"/>
              </a:solidFill>
            </a:endParaRPr>
          </a:p>
        </p:txBody>
      </p:sp>
      <p:sp>
        <p:nvSpPr>
          <p:cNvPr id="10" name="Foliennummernplatzhalter 5"/>
          <p:cNvSpPr>
            <a:spLocks noGrp="1"/>
          </p:cNvSpPr>
          <p:nvPr>
            <p:ph type="sldNum" sz="quarter" idx="10"/>
          </p:nvPr>
        </p:nvSpPr>
        <p:spPr>
          <a:xfrm>
            <a:off x="-1" y="6506535"/>
            <a:ext cx="3057525" cy="365125"/>
          </a:xfrm>
          <a:prstGeom prst="rect">
            <a:avLst/>
          </a:prstGeom>
        </p:spPr>
        <p:txBody>
          <a:bodyPr/>
          <a:lstStyle>
            <a:lvl1pPr>
              <a:defRPr sz="1100">
                <a:solidFill>
                  <a:schemeClr val="bg1"/>
                </a:solidFill>
                <a:latin typeface="Arial" charset="0"/>
              </a:defRPr>
            </a:lvl1pPr>
          </a:lstStyle>
          <a:p>
            <a:pPr>
              <a:defRPr/>
            </a:pPr>
            <a:r>
              <a:rPr lang="de-DE" dirty="0" smtClean="0">
                <a:solidFill>
                  <a:prstClr val="white"/>
                </a:solidFill>
              </a:rPr>
              <a:t>Seite </a:t>
            </a:r>
            <a:fld id="{8E776E9F-BA17-487E-AA35-4DBE14A58DAE}" type="slidenum">
              <a:rPr lang="de-DE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de-DE" dirty="0" smtClean="0">
              <a:solidFill>
                <a:prstClr val="white"/>
              </a:solidFill>
            </a:endParaRPr>
          </a:p>
          <a:p>
            <a:pPr>
              <a:defRPr/>
            </a:pPr>
            <a:r>
              <a:rPr lang="de-DE" dirty="0" smtClean="0">
                <a:solidFill>
                  <a:prstClr val="white"/>
                </a:solidFill>
              </a:rPr>
              <a:t>SATIF-13    HZDR   10.10.2016</a:t>
            </a:r>
            <a:endParaRPr lang="de-DE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53332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5"/>
          <p:cNvGrpSpPr>
            <a:grpSpLocks/>
          </p:cNvGrpSpPr>
          <p:nvPr userDrawn="1"/>
        </p:nvGrpSpPr>
        <p:grpSpPr bwMode="auto">
          <a:xfrm>
            <a:off x="0" y="0"/>
            <a:ext cx="9144000" cy="6865938"/>
            <a:chOff x="0" y="0"/>
            <a:chExt cx="5760" cy="4325"/>
          </a:xfrm>
        </p:grpSpPr>
        <p:sp>
          <p:nvSpPr>
            <p:cNvPr id="3" name="Rectangle 10"/>
            <p:cNvSpPr>
              <a:spLocks noChangeArrowheads="1"/>
            </p:cNvSpPr>
            <p:nvPr/>
          </p:nvSpPr>
          <p:spPr bwMode="auto">
            <a:xfrm>
              <a:off x="1926" y="4227"/>
              <a:ext cx="3831" cy="9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endParaRPr lang="de-DE" altLang="de-DE">
                <a:solidFill>
                  <a:srgbClr val="000000"/>
                </a:solidFill>
              </a:endParaRPr>
            </a:p>
          </p:txBody>
        </p:sp>
        <p:sp>
          <p:nvSpPr>
            <p:cNvPr id="4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181" cy="181"/>
            </a:xfrm>
            <a:prstGeom prst="rect">
              <a:avLst/>
            </a:prstGeom>
            <a:solidFill>
              <a:srgbClr val="CF68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/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de-DE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de-DE">
                <a:solidFill>
                  <a:srgbClr val="000000"/>
                </a:solidFill>
              </a:endParaRPr>
            </a:p>
          </p:txBody>
        </p:sp>
        <p:sp>
          <p:nvSpPr>
            <p:cNvPr id="5" name="Rectangle 6"/>
            <p:cNvSpPr>
              <a:spLocks noChangeArrowheads="1"/>
            </p:cNvSpPr>
            <p:nvPr/>
          </p:nvSpPr>
          <p:spPr bwMode="auto">
            <a:xfrm>
              <a:off x="0" y="4142"/>
              <a:ext cx="1927" cy="91"/>
            </a:xfrm>
            <a:prstGeom prst="rect">
              <a:avLst/>
            </a:prstGeom>
            <a:solidFill>
              <a:srgbClr val="9C9C9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de-DE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de-DE">
                <a:solidFill>
                  <a:srgbClr val="000000"/>
                </a:solidFill>
              </a:endParaRPr>
            </a:p>
          </p:txBody>
        </p:sp>
        <p:sp>
          <p:nvSpPr>
            <p:cNvPr id="6" name="Rectangle 7"/>
            <p:cNvSpPr>
              <a:spLocks noChangeArrowheads="1"/>
            </p:cNvSpPr>
            <p:nvPr/>
          </p:nvSpPr>
          <p:spPr bwMode="auto">
            <a:xfrm>
              <a:off x="1926" y="4142"/>
              <a:ext cx="3834" cy="91"/>
            </a:xfrm>
            <a:prstGeom prst="rect">
              <a:avLst/>
            </a:prstGeom>
            <a:solidFill>
              <a:srgbClr val="00589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de-DE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de-DE">
                <a:solidFill>
                  <a:srgbClr val="000000"/>
                </a:solidFill>
              </a:endParaRPr>
            </a:p>
          </p:txBody>
        </p:sp>
        <p:sp>
          <p:nvSpPr>
            <p:cNvPr id="7" name="Rectangle 15"/>
            <p:cNvSpPr>
              <a:spLocks noChangeArrowheads="1"/>
            </p:cNvSpPr>
            <p:nvPr/>
          </p:nvSpPr>
          <p:spPr bwMode="auto">
            <a:xfrm>
              <a:off x="0" y="4232"/>
              <a:ext cx="1927" cy="93"/>
            </a:xfrm>
            <a:prstGeom prst="rect">
              <a:avLst/>
            </a:prstGeom>
            <a:solidFill>
              <a:srgbClr val="00589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>
              <a:defPPr>
                <a:defRPr lang="de-DE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de-DE">
                <a:solidFill>
                  <a:srgbClr val="000000"/>
                </a:solidFill>
              </a:endParaRPr>
            </a:p>
          </p:txBody>
        </p:sp>
      </p:grpSp>
      <p:sp>
        <p:nvSpPr>
          <p:cNvPr id="8" name="Text Box 21"/>
          <p:cNvSpPr txBox="1">
            <a:spLocks noChangeArrowheads="1"/>
          </p:cNvSpPr>
          <p:nvPr/>
        </p:nvSpPr>
        <p:spPr bwMode="auto">
          <a:xfrm>
            <a:off x="6553200" y="6527800"/>
            <a:ext cx="2286000" cy="371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defPPr>
              <a:defRPr lang="de-DE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9pPr>
          </a:lstStyle>
          <a:p>
            <a:pPr algn="r">
              <a:defRPr/>
            </a:pPr>
            <a:r>
              <a:rPr lang="de-DE" sz="900" dirty="0" smtClean="0">
                <a:solidFill>
                  <a:srgbClr val="FFFFFF"/>
                </a:solidFill>
                <a:latin typeface="Arial" charset="0"/>
              </a:rPr>
              <a:t>Member of the Helmholtz Association </a:t>
            </a:r>
            <a:r>
              <a:rPr lang="de-DE" sz="900" dirty="0" err="1" smtClean="0">
                <a:solidFill>
                  <a:srgbClr val="FFFFFF"/>
                </a:solidFill>
                <a:latin typeface="Arial" charset="0"/>
              </a:rPr>
              <a:t>AssociationAssociationlmholtz</a:t>
            </a:r>
            <a:r>
              <a:rPr lang="de-DE" sz="900" dirty="0" smtClean="0">
                <a:solidFill>
                  <a:srgbClr val="FFFFFF"/>
                </a:solidFill>
                <a:latin typeface="Arial" charset="0"/>
              </a:rPr>
              <a:t>-</a:t>
            </a:r>
            <a:endParaRPr lang="de-DE" sz="900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9" name="Text Box 14"/>
          <p:cNvSpPr txBox="1">
            <a:spLocks noChangeArrowheads="1"/>
          </p:cNvSpPr>
          <p:nvPr userDrawn="1"/>
        </p:nvSpPr>
        <p:spPr bwMode="auto">
          <a:xfrm>
            <a:off x="2843213" y="6669088"/>
            <a:ext cx="60198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>
              <a:defRPr/>
            </a:pPr>
            <a:r>
              <a:rPr lang="de-DE" sz="900" dirty="0" smtClean="0">
                <a:solidFill>
                  <a:srgbClr val="000000"/>
                </a:solidFill>
                <a:latin typeface="Arial" charset="0"/>
              </a:rPr>
              <a:t>Prof. Dr. Thomas Cowan  I  Insitute of Radiation Physics  I  www.hzdr.de</a:t>
            </a:r>
            <a:endParaRPr lang="de-DE" dirty="0" smtClean="0">
              <a:solidFill>
                <a:srgbClr val="000000"/>
              </a:solidFill>
            </a:endParaRPr>
          </a:p>
        </p:txBody>
      </p:sp>
      <p:sp>
        <p:nvSpPr>
          <p:cNvPr id="10" name="Foliennummernplatzhalter 5"/>
          <p:cNvSpPr>
            <a:spLocks noGrp="1"/>
          </p:cNvSpPr>
          <p:nvPr>
            <p:ph type="sldNum" sz="quarter" idx="10"/>
          </p:nvPr>
        </p:nvSpPr>
        <p:spPr>
          <a:xfrm>
            <a:off x="-1" y="6506535"/>
            <a:ext cx="3057525" cy="365125"/>
          </a:xfrm>
          <a:prstGeom prst="rect">
            <a:avLst/>
          </a:prstGeom>
        </p:spPr>
        <p:txBody>
          <a:bodyPr/>
          <a:lstStyle>
            <a:lvl1pPr>
              <a:defRPr sz="1100">
                <a:solidFill>
                  <a:schemeClr val="bg1"/>
                </a:solidFill>
                <a:latin typeface="Arial" charset="0"/>
              </a:defRPr>
            </a:lvl1pPr>
          </a:lstStyle>
          <a:p>
            <a:pPr>
              <a:defRPr/>
            </a:pPr>
            <a:r>
              <a:rPr lang="de-DE" dirty="0" smtClean="0">
                <a:solidFill>
                  <a:prstClr val="white"/>
                </a:solidFill>
              </a:rPr>
              <a:t>Seite </a:t>
            </a:r>
            <a:fld id="{8E776E9F-BA17-487E-AA35-4DBE14A58DAE}" type="slidenum">
              <a:rPr lang="de-DE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de-DE" dirty="0" smtClean="0">
              <a:solidFill>
                <a:prstClr val="white"/>
              </a:solidFill>
            </a:endParaRPr>
          </a:p>
          <a:p>
            <a:pPr>
              <a:defRPr/>
            </a:pPr>
            <a:r>
              <a:rPr lang="de-DE" dirty="0" smtClean="0">
                <a:solidFill>
                  <a:prstClr val="white"/>
                </a:solidFill>
              </a:rPr>
              <a:t>SATIF-13    HZDR   10.10.2016</a:t>
            </a:r>
            <a:endParaRPr lang="de-DE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15026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5"/>
          <p:cNvGrpSpPr>
            <a:grpSpLocks/>
          </p:cNvGrpSpPr>
          <p:nvPr userDrawn="1"/>
        </p:nvGrpSpPr>
        <p:grpSpPr bwMode="auto">
          <a:xfrm>
            <a:off x="0" y="0"/>
            <a:ext cx="9144000" cy="6865938"/>
            <a:chOff x="0" y="0"/>
            <a:chExt cx="5760" cy="4325"/>
          </a:xfrm>
        </p:grpSpPr>
        <p:sp>
          <p:nvSpPr>
            <p:cNvPr id="3" name="Rectangle 10"/>
            <p:cNvSpPr>
              <a:spLocks noChangeArrowheads="1"/>
            </p:cNvSpPr>
            <p:nvPr/>
          </p:nvSpPr>
          <p:spPr bwMode="auto">
            <a:xfrm>
              <a:off x="1926" y="4227"/>
              <a:ext cx="3831" cy="9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endParaRPr lang="de-DE" altLang="de-DE">
                <a:solidFill>
                  <a:srgbClr val="000000"/>
                </a:solidFill>
              </a:endParaRPr>
            </a:p>
          </p:txBody>
        </p:sp>
        <p:sp>
          <p:nvSpPr>
            <p:cNvPr id="4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181" cy="181"/>
            </a:xfrm>
            <a:prstGeom prst="rect">
              <a:avLst/>
            </a:prstGeom>
            <a:solidFill>
              <a:srgbClr val="CF68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/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de-DE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de-DE">
                <a:solidFill>
                  <a:srgbClr val="000000"/>
                </a:solidFill>
              </a:endParaRPr>
            </a:p>
          </p:txBody>
        </p:sp>
        <p:sp>
          <p:nvSpPr>
            <p:cNvPr id="5" name="Rectangle 6"/>
            <p:cNvSpPr>
              <a:spLocks noChangeArrowheads="1"/>
            </p:cNvSpPr>
            <p:nvPr/>
          </p:nvSpPr>
          <p:spPr bwMode="auto">
            <a:xfrm>
              <a:off x="0" y="4142"/>
              <a:ext cx="1927" cy="91"/>
            </a:xfrm>
            <a:prstGeom prst="rect">
              <a:avLst/>
            </a:prstGeom>
            <a:solidFill>
              <a:srgbClr val="9C9C9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de-DE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de-DE">
                <a:solidFill>
                  <a:srgbClr val="000000"/>
                </a:solidFill>
              </a:endParaRPr>
            </a:p>
          </p:txBody>
        </p:sp>
        <p:sp>
          <p:nvSpPr>
            <p:cNvPr id="6" name="Rectangle 7"/>
            <p:cNvSpPr>
              <a:spLocks noChangeArrowheads="1"/>
            </p:cNvSpPr>
            <p:nvPr/>
          </p:nvSpPr>
          <p:spPr bwMode="auto">
            <a:xfrm>
              <a:off x="1926" y="4142"/>
              <a:ext cx="3834" cy="91"/>
            </a:xfrm>
            <a:prstGeom prst="rect">
              <a:avLst/>
            </a:prstGeom>
            <a:solidFill>
              <a:srgbClr val="00589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de-DE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de-DE">
                <a:solidFill>
                  <a:srgbClr val="000000"/>
                </a:solidFill>
              </a:endParaRPr>
            </a:p>
          </p:txBody>
        </p:sp>
        <p:sp>
          <p:nvSpPr>
            <p:cNvPr id="7" name="Rectangle 15"/>
            <p:cNvSpPr>
              <a:spLocks noChangeArrowheads="1"/>
            </p:cNvSpPr>
            <p:nvPr/>
          </p:nvSpPr>
          <p:spPr bwMode="auto">
            <a:xfrm>
              <a:off x="0" y="4232"/>
              <a:ext cx="1927" cy="93"/>
            </a:xfrm>
            <a:prstGeom prst="rect">
              <a:avLst/>
            </a:prstGeom>
            <a:solidFill>
              <a:srgbClr val="00589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>
              <a:defPPr>
                <a:defRPr lang="de-DE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de-DE">
                <a:solidFill>
                  <a:srgbClr val="000000"/>
                </a:solidFill>
              </a:endParaRPr>
            </a:p>
          </p:txBody>
        </p:sp>
      </p:grpSp>
      <p:sp>
        <p:nvSpPr>
          <p:cNvPr id="8" name="Text Box 21"/>
          <p:cNvSpPr txBox="1">
            <a:spLocks noChangeArrowheads="1"/>
          </p:cNvSpPr>
          <p:nvPr/>
        </p:nvSpPr>
        <p:spPr bwMode="auto">
          <a:xfrm>
            <a:off x="6553200" y="6527800"/>
            <a:ext cx="2286000" cy="371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defPPr>
              <a:defRPr lang="de-DE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9pPr>
          </a:lstStyle>
          <a:p>
            <a:pPr algn="r">
              <a:defRPr/>
            </a:pPr>
            <a:r>
              <a:rPr lang="de-DE" sz="900" dirty="0" smtClean="0">
                <a:solidFill>
                  <a:srgbClr val="FFFFFF"/>
                </a:solidFill>
                <a:latin typeface="Arial" charset="0"/>
              </a:rPr>
              <a:t>Member of the Helmholtz Association </a:t>
            </a:r>
            <a:r>
              <a:rPr lang="de-DE" sz="900" dirty="0" err="1" smtClean="0">
                <a:solidFill>
                  <a:srgbClr val="FFFFFF"/>
                </a:solidFill>
                <a:latin typeface="Arial" charset="0"/>
              </a:rPr>
              <a:t>AssociationAssociationlmholtz</a:t>
            </a:r>
            <a:r>
              <a:rPr lang="de-DE" sz="900" dirty="0" smtClean="0">
                <a:solidFill>
                  <a:srgbClr val="FFFFFF"/>
                </a:solidFill>
                <a:latin typeface="Arial" charset="0"/>
              </a:rPr>
              <a:t>-</a:t>
            </a:r>
            <a:endParaRPr lang="de-DE" sz="900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9" name="Text Box 14"/>
          <p:cNvSpPr txBox="1">
            <a:spLocks noChangeArrowheads="1"/>
          </p:cNvSpPr>
          <p:nvPr userDrawn="1"/>
        </p:nvSpPr>
        <p:spPr bwMode="auto">
          <a:xfrm>
            <a:off x="2843213" y="6669088"/>
            <a:ext cx="60198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>
              <a:defRPr/>
            </a:pPr>
            <a:r>
              <a:rPr lang="de-DE" sz="900" dirty="0" smtClean="0">
                <a:solidFill>
                  <a:srgbClr val="000000"/>
                </a:solidFill>
                <a:latin typeface="Arial" charset="0"/>
              </a:rPr>
              <a:t>Prof. Dr. Thomas Cowan  I  Insitute of Radiation Physics  I  www.hzdr.de</a:t>
            </a:r>
            <a:endParaRPr lang="de-DE" dirty="0" smtClean="0">
              <a:solidFill>
                <a:srgbClr val="000000"/>
              </a:solidFill>
            </a:endParaRPr>
          </a:p>
        </p:txBody>
      </p:sp>
      <p:sp>
        <p:nvSpPr>
          <p:cNvPr id="10" name="Foliennummernplatzhalter 5"/>
          <p:cNvSpPr>
            <a:spLocks noGrp="1"/>
          </p:cNvSpPr>
          <p:nvPr>
            <p:ph type="sldNum" sz="quarter" idx="10"/>
          </p:nvPr>
        </p:nvSpPr>
        <p:spPr>
          <a:xfrm>
            <a:off x="-1" y="6506535"/>
            <a:ext cx="3057525" cy="365125"/>
          </a:xfrm>
          <a:prstGeom prst="rect">
            <a:avLst/>
          </a:prstGeom>
        </p:spPr>
        <p:txBody>
          <a:bodyPr/>
          <a:lstStyle>
            <a:lvl1pPr>
              <a:defRPr sz="1100">
                <a:solidFill>
                  <a:schemeClr val="bg1"/>
                </a:solidFill>
                <a:latin typeface="Arial" charset="0"/>
              </a:defRPr>
            </a:lvl1pPr>
          </a:lstStyle>
          <a:p>
            <a:pPr>
              <a:defRPr/>
            </a:pPr>
            <a:r>
              <a:rPr lang="de-DE" dirty="0" smtClean="0">
                <a:solidFill>
                  <a:prstClr val="white"/>
                </a:solidFill>
              </a:rPr>
              <a:t>Seite </a:t>
            </a:r>
            <a:fld id="{8E776E9F-BA17-487E-AA35-4DBE14A58DAE}" type="slidenum">
              <a:rPr lang="de-DE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de-DE" dirty="0" smtClean="0">
              <a:solidFill>
                <a:prstClr val="white"/>
              </a:solidFill>
            </a:endParaRPr>
          </a:p>
          <a:p>
            <a:pPr>
              <a:defRPr/>
            </a:pPr>
            <a:r>
              <a:rPr lang="de-DE" dirty="0" smtClean="0">
                <a:solidFill>
                  <a:prstClr val="white"/>
                </a:solidFill>
              </a:rPr>
              <a:t>SATIF-13    HZDR   10.10.2016</a:t>
            </a:r>
            <a:endParaRPr lang="de-DE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21571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5"/>
          <p:cNvGrpSpPr>
            <a:grpSpLocks/>
          </p:cNvGrpSpPr>
          <p:nvPr userDrawn="1"/>
        </p:nvGrpSpPr>
        <p:grpSpPr bwMode="auto">
          <a:xfrm>
            <a:off x="0" y="0"/>
            <a:ext cx="9144000" cy="6865938"/>
            <a:chOff x="0" y="0"/>
            <a:chExt cx="5760" cy="4325"/>
          </a:xfrm>
        </p:grpSpPr>
        <p:sp>
          <p:nvSpPr>
            <p:cNvPr id="3" name="Rectangle 10"/>
            <p:cNvSpPr>
              <a:spLocks noChangeArrowheads="1"/>
            </p:cNvSpPr>
            <p:nvPr/>
          </p:nvSpPr>
          <p:spPr bwMode="auto">
            <a:xfrm>
              <a:off x="1926" y="4227"/>
              <a:ext cx="3831" cy="9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endParaRPr lang="de-DE" altLang="de-DE">
                <a:solidFill>
                  <a:srgbClr val="000000"/>
                </a:solidFill>
              </a:endParaRPr>
            </a:p>
          </p:txBody>
        </p:sp>
        <p:sp>
          <p:nvSpPr>
            <p:cNvPr id="4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181" cy="181"/>
            </a:xfrm>
            <a:prstGeom prst="rect">
              <a:avLst/>
            </a:prstGeom>
            <a:solidFill>
              <a:srgbClr val="CF68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/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de-DE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de-DE">
                <a:solidFill>
                  <a:srgbClr val="000000"/>
                </a:solidFill>
              </a:endParaRPr>
            </a:p>
          </p:txBody>
        </p:sp>
        <p:sp>
          <p:nvSpPr>
            <p:cNvPr id="5" name="Rectangle 6"/>
            <p:cNvSpPr>
              <a:spLocks noChangeArrowheads="1"/>
            </p:cNvSpPr>
            <p:nvPr/>
          </p:nvSpPr>
          <p:spPr bwMode="auto">
            <a:xfrm>
              <a:off x="0" y="4142"/>
              <a:ext cx="1927" cy="91"/>
            </a:xfrm>
            <a:prstGeom prst="rect">
              <a:avLst/>
            </a:prstGeom>
            <a:solidFill>
              <a:srgbClr val="9C9C9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de-DE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de-DE">
                <a:solidFill>
                  <a:srgbClr val="000000"/>
                </a:solidFill>
              </a:endParaRPr>
            </a:p>
          </p:txBody>
        </p:sp>
        <p:sp>
          <p:nvSpPr>
            <p:cNvPr id="6" name="Rectangle 7"/>
            <p:cNvSpPr>
              <a:spLocks noChangeArrowheads="1"/>
            </p:cNvSpPr>
            <p:nvPr/>
          </p:nvSpPr>
          <p:spPr bwMode="auto">
            <a:xfrm>
              <a:off x="1926" y="4142"/>
              <a:ext cx="3834" cy="91"/>
            </a:xfrm>
            <a:prstGeom prst="rect">
              <a:avLst/>
            </a:prstGeom>
            <a:solidFill>
              <a:srgbClr val="00589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de-DE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de-DE">
                <a:solidFill>
                  <a:srgbClr val="000000"/>
                </a:solidFill>
              </a:endParaRPr>
            </a:p>
          </p:txBody>
        </p:sp>
        <p:sp>
          <p:nvSpPr>
            <p:cNvPr id="7" name="Rectangle 15"/>
            <p:cNvSpPr>
              <a:spLocks noChangeArrowheads="1"/>
            </p:cNvSpPr>
            <p:nvPr/>
          </p:nvSpPr>
          <p:spPr bwMode="auto">
            <a:xfrm>
              <a:off x="0" y="4232"/>
              <a:ext cx="1927" cy="93"/>
            </a:xfrm>
            <a:prstGeom prst="rect">
              <a:avLst/>
            </a:prstGeom>
            <a:solidFill>
              <a:srgbClr val="00589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>
              <a:defPPr>
                <a:defRPr lang="de-DE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de-DE">
                <a:solidFill>
                  <a:srgbClr val="000000"/>
                </a:solidFill>
              </a:endParaRPr>
            </a:p>
          </p:txBody>
        </p:sp>
      </p:grpSp>
      <p:sp>
        <p:nvSpPr>
          <p:cNvPr id="8" name="Text Box 21"/>
          <p:cNvSpPr txBox="1">
            <a:spLocks noChangeArrowheads="1"/>
          </p:cNvSpPr>
          <p:nvPr/>
        </p:nvSpPr>
        <p:spPr bwMode="auto">
          <a:xfrm>
            <a:off x="6553200" y="6527800"/>
            <a:ext cx="2286000" cy="371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defPPr>
              <a:defRPr lang="de-DE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9pPr>
          </a:lstStyle>
          <a:p>
            <a:pPr algn="r">
              <a:defRPr/>
            </a:pPr>
            <a:r>
              <a:rPr lang="de-DE" sz="900" dirty="0" smtClean="0">
                <a:solidFill>
                  <a:srgbClr val="FFFFFF"/>
                </a:solidFill>
                <a:latin typeface="Arial" charset="0"/>
              </a:rPr>
              <a:t>Member of the Helmholtz Association </a:t>
            </a:r>
            <a:r>
              <a:rPr lang="de-DE" sz="900" dirty="0" err="1" smtClean="0">
                <a:solidFill>
                  <a:srgbClr val="FFFFFF"/>
                </a:solidFill>
                <a:latin typeface="Arial" charset="0"/>
              </a:rPr>
              <a:t>AssociationAssociationlmholtz</a:t>
            </a:r>
            <a:r>
              <a:rPr lang="de-DE" sz="900" dirty="0" smtClean="0">
                <a:solidFill>
                  <a:srgbClr val="FFFFFF"/>
                </a:solidFill>
                <a:latin typeface="Arial" charset="0"/>
              </a:rPr>
              <a:t>-</a:t>
            </a:r>
            <a:endParaRPr lang="de-DE" sz="900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9" name="Text Box 14"/>
          <p:cNvSpPr txBox="1">
            <a:spLocks noChangeArrowheads="1"/>
          </p:cNvSpPr>
          <p:nvPr userDrawn="1"/>
        </p:nvSpPr>
        <p:spPr bwMode="auto">
          <a:xfrm>
            <a:off x="2843213" y="6669088"/>
            <a:ext cx="60198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>
              <a:defRPr/>
            </a:pPr>
            <a:r>
              <a:rPr lang="de-DE" sz="900" dirty="0" smtClean="0">
                <a:solidFill>
                  <a:srgbClr val="000000"/>
                </a:solidFill>
                <a:latin typeface="Arial" charset="0"/>
              </a:rPr>
              <a:t>Prof. Dr. Thomas Cowan  I  Insitute of Radiation Physics  I  www.hzdr.de</a:t>
            </a:r>
            <a:endParaRPr lang="de-DE" dirty="0" smtClean="0">
              <a:solidFill>
                <a:srgbClr val="000000"/>
              </a:solidFill>
            </a:endParaRPr>
          </a:p>
        </p:txBody>
      </p:sp>
      <p:sp>
        <p:nvSpPr>
          <p:cNvPr id="10" name="Foliennummernplatzhalter 5"/>
          <p:cNvSpPr>
            <a:spLocks noGrp="1"/>
          </p:cNvSpPr>
          <p:nvPr>
            <p:ph type="sldNum" sz="quarter" idx="10"/>
          </p:nvPr>
        </p:nvSpPr>
        <p:spPr>
          <a:xfrm>
            <a:off x="-1" y="6506535"/>
            <a:ext cx="3057525" cy="365125"/>
          </a:xfrm>
          <a:prstGeom prst="rect">
            <a:avLst/>
          </a:prstGeom>
        </p:spPr>
        <p:txBody>
          <a:bodyPr/>
          <a:lstStyle>
            <a:lvl1pPr>
              <a:defRPr sz="1100">
                <a:solidFill>
                  <a:schemeClr val="bg1"/>
                </a:solidFill>
                <a:latin typeface="Arial" charset="0"/>
              </a:defRPr>
            </a:lvl1pPr>
          </a:lstStyle>
          <a:p>
            <a:pPr>
              <a:defRPr/>
            </a:pPr>
            <a:r>
              <a:rPr lang="de-DE" dirty="0" smtClean="0">
                <a:solidFill>
                  <a:prstClr val="white"/>
                </a:solidFill>
              </a:rPr>
              <a:t>Seite </a:t>
            </a:r>
            <a:fld id="{8E776E9F-BA17-487E-AA35-4DBE14A58DAE}" type="slidenum">
              <a:rPr lang="de-DE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de-DE" dirty="0" smtClean="0">
              <a:solidFill>
                <a:prstClr val="white"/>
              </a:solidFill>
            </a:endParaRPr>
          </a:p>
          <a:p>
            <a:pPr>
              <a:defRPr/>
            </a:pPr>
            <a:r>
              <a:rPr lang="de-DE" dirty="0" smtClean="0">
                <a:solidFill>
                  <a:prstClr val="white"/>
                </a:solidFill>
              </a:rPr>
              <a:t>SATIF-13    HZDR   10.10.2016</a:t>
            </a:r>
            <a:endParaRPr lang="de-DE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424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5"/>
          <p:cNvGrpSpPr>
            <a:grpSpLocks/>
          </p:cNvGrpSpPr>
          <p:nvPr userDrawn="1"/>
        </p:nvGrpSpPr>
        <p:grpSpPr bwMode="auto">
          <a:xfrm>
            <a:off x="0" y="0"/>
            <a:ext cx="9144000" cy="6865938"/>
            <a:chOff x="0" y="0"/>
            <a:chExt cx="5760" cy="4325"/>
          </a:xfrm>
        </p:grpSpPr>
        <p:sp>
          <p:nvSpPr>
            <p:cNvPr id="3" name="Rectangle 10"/>
            <p:cNvSpPr>
              <a:spLocks noChangeArrowheads="1"/>
            </p:cNvSpPr>
            <p:nvPr/>
          </p:nvSpPr>
          <p:spPr bwMode="auto">
            <a:xfrm>
              <a:off x="1926" y="4227"/>
              <a:ext cx="3831" cy="9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endParaRPr lang="de-DE" altLang="de-DE">
                <a:solidFill>
                  <a:srgbClr val="000000"/>
                </a:solidFill>
              </a:endParaRPr>
            </a:p>
          </p:txBody>
        </p:sp>
        <p:sp>
          <p:nvSpPr>
            <p:cNvPr id="4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181" cy="181"/>
            </a:xfrm>
            <a:prstGeom prst="rect">
              <a:avLst/>
            </a:prstGeom>
            <a:solidFill>
              <a:srgbClr val="CF68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/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de-DE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de-DE">
                <a:solidFill>
                  <a:srgbClr val="000000"/>
                </a:solidFill>
              </a:endParaRPr>
            </a:p>
          </p:txBody>
        </p:sp>
        <p:sp>
          <p:nvSpPr>
            <p:cNvPr id="5" name="Rectangle 6"/>
            <p:cNvSpPr>
              <a:spLocks noChangeArrowheads="1"/>
            </p:cNvSpPr>
            <p:nvPr/>
          </p:nvSpPr>
          <p:spPr bwMode="auto">
            <a:xfrm>
              <a:off x="0" y="4142"/>
              <a:ext cx="1927" cy="91"/>
            </a:xfrm>
            <a:prstGeom prst="rect">
              <a:avLst/>
            </a:prstGeom>
            <a:solidFill>
              <a:srgbClr val="9C9C9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de-DE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de-DE">
                <a:solidFill>
                  <a:srgbClr val="000000"/>
                </a:solidFill>
              </a:endParaRPr>
            </a:p>
          </p:txBody>
        </p:sp>
        <p:sp>
          <p:nvSpPr>
            <p:cNvPr id="6" name="Rectangle 7"/>
            <p:cNvSpPr>
              <a:spLocks noChangeArrowheads="1"/>
            </p:cNvSpPr>
            <p:nvPr/>
          </p:nvSpPr>
          <p:spPr bwMode="auto">
            <a:xfrm>
              <a:off x="1926" y="4142"/>
              <a:ext cx="3834" cy="91"/>
            </a:xfrm>
            <a:prstGeom prst="rect">
              <a:avLst/>
            </a:prstGeom>
            <a:solidFill>
              <a:srgbClr val="00589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de-DE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de-DE">
                <a:solidFill>
                  <a:srgbClr val="000000"/>
                </a:solidFill>
              </a:endParaRPr>
            </a:p>
          </p:txBody>
        </p:sp>
        <p:sp>
          <p:nvSpPr>
            <p:cNvPr id="7" name="Rectangle 15"/>
            <p:cNvSpPr>
              <a:spLocks noChangeArrowheads="1"/>
            </p:cNvSpPr>
            <p:nvPr/>
          </p:nvSpPr>
          <p:spPr bwMode="auto">
            <a:xfrm>
              <a:off x="0" y="4232"/>
              <a:ext cx="1927" cy="93"/>
            </a:xfrm>
            <a:prstGeom prst="rect">
              <a:avLst/>
            </a:prstGeom>
            <a:solidFill>
              <a:srgbClr val="00589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>
              <a:defPPr>
                <a:defRPr lang="de-DE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de-DE">
                <a:solidFill>
                  <a:srgbClr val="000000"/>
                </a:solidFill>
              </a:endParaRPr>
            </a:p>
          </p:txBody>
        </p:sp>
      </p:grpSp>
      <p:sp>
        <p:nvSpPr>
          <p:cNvPr id="8" name="Text Box 21"/>
          <p:cNvSpPr txBox="1">
            <a:spLocks noChangeArrowheads="1"/>
          </p:cNvSpPr>
          <p:nvPr/>
        </p:nvSpPr>
        <p:spPr bwMode="auto">
          <a:xfrm>
            <a:off x="6553200" y="6527800"/>
            <a:ext cx="2286000" cy="371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defPPr>
              <a:defRPr lang="de-DE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9pPr>
          </a:lstStyle>
          <a:p>
            <a:pPr algn="r">
              <a:defRPr/>
            </a:pPr>
            <a:r>
              <a:rPr lang="de-DE" sz="900" dirty="0" smtClean="0">
                <a:solidFill>
                  <a:srgbClr val="FFFFFF"/>
                </a:solidFill>
                <a:latin typeface="Arial" charset="0"/>
              </a:rPr>
              <a:t>Member of the Helmholtz Association </a:t>
            </a:r>
            <a:r>
              <a:rPr lang="de-DE" sz="900" dirty="0" err="1" smtClean="0">
                <a:solidFill>
                  <a:srgbClr val="FFFFFF"/>
                </a:solidFill>
                <a:latin typeface="Arial" charset="0"/>
              </a:rPr>
              <a:t>AssociationAssociationlmholtz</a:t>
            </a:r>
            <a:r>
              <a:rPr lang="de-DE" sz="900" dirty="0" smtClean="0">
                <a:solidFill>
                  <a:srgbClr val="FFFFFF"/>
                </a:solidFill>
                <a:latin typeface="Arial" charset="0"/>
              </a:rPr>
              <a:t>-</a:t>
            </a:r>
            <a:endParaRPr lang="de-DE" sz="900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9" name="Text Box 14"/>
          <p:cNvSpPr txBox="1">
            <a:spLocks noChangeArrowheads="1"/>
          </p:cNvSpPr>
          <p:nvPr userDrawn="1"/>
        </p:nvSpPr>
        <p:spPr bwMode="auto">
          <a:xfrm>
            <a:off x="2843213" y="6669088"/>
            <a:ext cx="60198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>
              <a:defRPr/>
            </a:pPr>
            <a:r>
              <a:rPr lang="de-DE" sz="900" dirty="0" smtClean="0">
                <a:solidFill>
                  <a:srgbClr val="000000"/>
                </a:solidFill>
                <a:latin typeface="Arial" charset="0"/>
              </a:rPr>
              <a:t>Prof. Dr. Thomas Cowan  I  Insitute of Radiation Physics  I  www.hzdr.de</a:t>
            </a:r>
            <a:endParaRPr lang="de-DE" dirty="0" smtClean="0">
              <a:solidFill>
                <a:srgbClr val="000000"/>
              </a:solidFill>
            </a:endParaRPr>
          </a:p>
        </p:txBody>
      </p:sp>
      <p:sp>
        <p:nvSpPr>
          <p:cNvPr id="10" name="Foliennummernplatzhalter 5"/>
          <p:cNvSpPr>
            <a:spLocks noGrp="1"/>
          </p:cNvSpPr>
          <p:nvPr>
            <p:ph type="sldNum" sz="quarter" idx="10"/>
          </p:nvPr>
        </p:nvSpPr>
        <p:spPr>
          <a:xfrm>
            <a:off x="-1" y="6506535"/>
            <a:ext cx="3057525" cy="365125"/>
          </a:xfrm>
          <a:prstGeom prst="rect">
            <a:avLst/>
          </a:prstGeom>
        </p:spPr>
        <p:txBody>
          <a:bodyPr/>
          <a:lstStyle>
            <a:lvl1pPr>
              <a:defRPr sz="1100">
                <a:solidFill>
                  <a:schemeClr val="bg1"/>
                </a:solidFill>
                <a:latin typeface="Arial" charset="0"/>
              </a:defRPr>
            </a:lvl1pPr>
          </a:lstStyle>
          <a:p>
            <a:pPr>
              <a:defRPr/>
            </a:pPr>
            <a:r>
              <a:rPr lang="de-DE" dirty="0" smtClean="0">
                <a:solidFill>
                  <a:prstClr val="white"/>
                </a:solidFill>
              </a:rPr>
              <a:t>Seite </a:t>
            </a:r>
            <a:fld id="{8E776E9F-BA17-487E-AA35-4DBE14A58DAE}" type="slidenum">
              <a:rPr lang="de-DE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de-DE" dirty="0" smtClean="0">
              <a:solidFill>
                <a:prstClr val="white"/>
              </a:solidFill>
            </a:endParaRPr>
          </a:p>
          <a:p>
            <a:pPr>
              <a:defRPr/>
            </a:pPr>
            <a:r>
              <a:rPr lang="de-DE" dirty="0" smtClean="0">
                <a:solidFill>
                  <a:prstClr val="white"/>
                </a:solidFill>
              </a:rPr>
              <a:t>SATIF-13    HZDR   10.10.2016</a:t>
            </a:r>
            <a:endParaRPr lang="de-DE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00605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9CA5A9-0FA7-46E1-A7E1-FE4B7BF55C28}" type="datetimeFigureOut">
              <a:rPr lang="de-DE" smtClean="0"/>
              <a:t>10.10.2016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600A3-3C3D-4C89-A157-3CC3757816BC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5810713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9CA5A9-0FA7-46E1-A7E1-FE4B7BF55C28}" type="datetimeFigureOut">
              <a:rPr lang="de-DE" smtClean="0"/>
              <a:t>10.10.2016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600A3-3C3D-4C89-A157-3CC3757816BC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2790607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9CA5A9-0FA7-46E1-A7E1-FE4B7BF55C28}" type="datetimeFigureOut">
              <a:rPr lang="de-DE" smtClean="0"/>
              <a:t>10.10.2016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600A3-3C3D-4C89-A157-3CC3757816BC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1557280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9CA5A9-0FA7-46E1-A7E1-FE4B7BF55C28}" type="datetimeFigureOut">
              <a:rPr lang="de-DE" smtClean="0"/>
              <a:t>10.10.2016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600A3-3C3D-4C89-A157-3CC3757816BC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9660127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9CA5A9-0FA7-46E1-A7E1-FE4B7BF55C28}" type="datetimeFigureOut">
              <a:rPr lang="de-DE" smtClean="0"/>
              <a:t>10.10.2016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600A3-3C3D-4C89-A157-3CC3757816BC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953494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558C79-E9B2-43BD-9BFA-27B00AB24C99}" type="datetimeFigureOut">
              <a:rPr lang="de-DE" smtClean="0"/>
              <a:t>10.10.2016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2C1B4-05CE-4BF1-8689-EAB5B66F33D7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933851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9CA5A9-0FA7-46E1-A7E1-FE4B7BF55C28}" type="datetimeFigureOut">
              <a:rPr lang="de-DE" smtClean="0"/>
              <a:t>10.10.2016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600A3-3C3D-4C89-A157-3CC3757816BC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232133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9CA5A9-0FA7-46E1-A7E1-FE4B7BF55C28}" type="datetimeFigureOut">
              <a:rPr lang="de-DE" smtClean="0"/>
              <a:t>10.10.2016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600A3-3C3D-4C89-A157-3CC3757816BC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9514680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9CA5A9-0FA7-46E1-A7E1-FE4B7BF55C28}" type="datetimeFigureOut">
              <a:rPr lang="de-DE" smtClean="0"/>
              <a:t>10.10.2016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600A3-3C3D-4C89-A157-3CC3757816BC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4641352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9CA5A9-0FA7-46E1-A7E1-FE4B7BF55C28}" type="datetimeFigureOut">
              <a:rPr lang="de-DE" smtClean="0"/>
              <a:t>10.10.2016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600A3-3C3D-4C89-A157-3CC3757816BC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3382688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721604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4530688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6867389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47157045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303595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781977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558C79-E9B2-43BD-9BFA-27B00AB24C99}" type="datetimeFigureOut">
              <a:rPr lang="de-DE" smtClean="0"/>
              <a:t>10.10.2016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2C1B4-05CE-4BF1-8689-EAB5B66F33D7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106109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6415162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4499010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33042084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55484768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9001169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3775950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0214595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3160474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06302727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776241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558C79-E9B2-43BD-9BFA-27B00AB24C99}" type="datetimeFigureOut">
              <a:rPr lang="de-DE" smtClean="0"/>
              <a:t>10.10.2016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2C1B4-05CE-4BF1-8689-EAB5B66F33D7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2067258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139017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5196098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8586937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65425394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30663832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7765558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8492560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7163998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672784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2565628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558C79-E9B2-43BD-9BFA-27B00AB24C99}" type="datetimeFigureOut">
              <a:rPr lang="de-DE" smtClean="0"/>
              <a:t>10.10.2016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2C1B4-05CE-4BF1-8689-EAB5B66F33D7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239513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8917280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5803384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8698858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8281477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57116313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59413898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1568861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2350431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0714744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573387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558C79-E9B2-43BD-9BFA-27B00AB24C99}" type="datetimeFigureOut">
              <a:rPr lang="de-DE" smtClean="0"/>
              <a:t>10.10.2016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2C1B4-05CE-4BF1-8689-EAB5B66F33D7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9737886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3569707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72657237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9819519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3946032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9810475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113161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46155064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69873720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9666616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519595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558C79-E9B2-43BD-9BFA-27B00AB24C99}" type="datetimeFigureOut">
              <a:rPr lang="de-DE" smtClean="0"/>
              <a:t>10.10.2016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2C1B4-05CE-4BF1-8689-EAB5B66F33D7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0790082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2539122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8781403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15528698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13704545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21718477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3314152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1705418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62270188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431806230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776572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558C79-E9B2-43BD-9BFA-27B00AB24C99}" type="datetimeFigureOut">
              <a:rPr lang="de-DE" smtClean="0"/>
              <a:t>10.10.2016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2C1B4-05CE-4BF1-8689-EAB5B66F33D7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350031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29490240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9009640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97352989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361228997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51874998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59759237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4268403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51401898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420522484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452086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13" Type="http://schemas.openxmlformats.org/officeDocument/2006/relationships/image" Target="../media/image2.jpeg"/><Relationship Id="rId18" Type="http://schemas.openxmlformats.org/officeDocument/2006/relationships/image" Target="../media/image10.png"/><Relationship Id="rId3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6.xml"/><Relationship Id="rId12" Type="http://schemas.openxmlformats.org/officeDocument/2006/relationships/theme" Target="../theme/theme10.xml"/><Relationship Id="rId17" Type="http://schemas.openxmlformats.org/officeDocument/2006/relationships/image" Target="../media/image9.png"/><Relationship Id="rId2" Type="http://schemas.openxmlformats.org/officeDocument/2006/relationships/slideLayout" Target="../slideLayouts/slideLayout81.xml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4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89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Relationship Id="rId14" Type="http://schemas.openxmlformats.org/officeDocument/2006/relationships/image" Target="../media/image3.png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93.xml"/><Relationship Id="rId7" Type="http://schemas.openxmlformats.org/officeDocument/2006/relationships/slideLayout" Target="../slideLayouts/slideLayout9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92.xml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91.xml"/><Relationship Id="rId6" Type="http://schemas.openxmlformats.org/officeDocument/2006/relationships/slideLayout" Target="../slideLayouts/slideLayout96.xml"/><Relationship Id="rId11" Type="http://schemas.openxmlformats.org/officeDocument/2006/relationships/slideLayout" Target="../slideLayouts/slideLayout101.xml"/><Relationship Id="rId5" Type="http://schemas.openxmlformats.org/officeDocument/2006/relationships/slideLayout" Target="../slideLayouts/slideLayout95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100.xml"/><Relationship Id="rId4" Type="http://schemas.openxmlformats.org/officeDocument/2006/relationships/slideLayout" Target="../slideLayouts/slideLayout94.xml"/><Relationship Id="rId9" Type="http://schemas.openxmlformats.org/officeDocument/2006/relationships/slideLayout" Target="../slideLayouts/slideLayout99.xml"/><Relationship Id="rId14" Type="http://schemas.openxmlformats.org/officeDocument/2006/relationships/image" Target="../media/image3.png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9.xml"/><Relationship Id="rId13" Type="http://schemas.openxmlformats.org/officeDocument/2006/relationships/image" Target="../media/image11.png"/><Relationship Id="rId18" Type="http://schemas.openxmlformats.org/officeDocument/2006/relationships/image" Target="../media/image13.png"/><Relationship Id="rId3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8.xml"/><Relationship Id="rId12" Type="http://schemas.openxmlformats.org/officeDocument/2006/relationships/theme" Target="../theme/theme12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103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02.xml"/><Relationship Id="rId6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2.xml"/><Relationship Id="rId5" Type="http://schemas.openxmlformats.org/officeDocument/2006/relationships/slideLayout" Target="../slideLayouts/slideLayout106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11.xml"/><Relationship Id="rId4" Type="http://schemas.openxmlformats.org/officeDocument/2006/relationships/slideLayout" Target="../slideLayouts/slideLayout105.xml"/><Relationship Id="rId9" Type="http://schemas.openxmlformats.org/officeDocument/2006/relationships/slideLayout" Target="../slideLayouts/slideLayout110.xml"/><Relationship Id="rId14" Type="http://schemas.openxmlformats.org/officeDocument/2006/relationships/image" Target="../media/image12.png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0.xml"/><Relationship Id="rId13" Type="http://schemas.openxmlformats.org/officeDocument/2006/relationships/image" Target="../media/image11.png"/><Relationship Id="rId3" Type="http://schemas.openxmlformats.org/officeDocument/2006/relationships/slideLayout" Target="../slideLayouts/slideLayout115.xml"/><Relationship Id="rId7" Type="http://schemas.openxmlformats.org/officeDocument/2006/relationships/slideLayout" Target="../slideLayouts/slideLayout119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14.xml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113.xml"/><Relationship Id="rId6" Type="http://schemas.openxmlformats.org/officeDocument/2006/relationships/slideLayout" Target="../slideLayouts/slideLayout118.xml"/><Relationship Id="rId11" Type="http://schemas.openxmlformats.org/officeDocument/2006/relationships/slideLayout" Target="../slideLayouts/slideLayout123.xml"/><Relationship Id="rId5" Type="http://schemas.openxmlformats.org/officeDocument/2006/relationships/slideLayout" Target="../slideLayouts/slideLayout117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122.xml"/><Relationship Id="rId4" Type="http://schemas.openxmlformats.org/officeDocument/2006/relationships/slideLayout" Target="../slideLayouts/slideLayout116.xml"/><Relationship Id="rId9" Type="http://schemas.openxmlformats.org/officeDocument/2006/relationships/slideLayout" Target="../slideLayouts/slideLayout121.xml"/><Relationship Id="rId14" Type="http://schemas.openxmlformats.org/officeDocument/2006/relationships/image" Target="../media/image3.png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1.xml"/><Relationship Id="rId13" Type="http://schemas.openxmlformats.org/officeDocument/2006/relationships/image" Target="../media/image14.jpeg"/><Relationship Id="rId3" Type="http://schemas.openxmlformats.org/officeDocument/2006/relationships/slideLayout" Target="../slideLayouts/slideLayout126.xml"/><Relationship Id="rId7" Type="http://schemas.openxmlformats.org/officeDocument/2006/relationships/slideLayout" Target="../slideLayouts/slideLayout130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25.xml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124.xml"/><Relationship Id="rId6" Type="http://schemas.openxmlformats.org/officeDocument/2006/relationships/slideLayout" Target="../slideLayouts/slideLayout129.xml"/><Relationship Id="rId11" Type="http://schemas.openxmlformats.org/officeDocument/2006/relationships/slideLayout" Target="../slideLayouts/slideLayout134.xml"/><Relationship Id="rId5" Type="http://schemas.openxmlformats.org/officeDocument/2006/relationships/slideLayout" Target="../slideLayouts/slideLayout128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133.xml"/><Relationship Id="rId4" Type="http://schemas.openxmlformats.org/officeDocument/2006/relationships/slideLayout" Target="../slideLayouts/slideLayout127.xml"/><Relationship Id="rId9" Type="http://schemas.openxmlformats.org/officeDocument/2006/relationships/slideLayout" Target="../slideLayouts/slideLayout132.xml"/><Relationship Id="rId14" Type="http://schemas.openxmlformats.org/officeDocument/2006/relationships/image" Target="../media/image3.png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2.xml"/><Relationship Id="rId13" Type="http://schemas.openxmlformats.org/officeDocument/2006/relationships/image" Target="../media/image2.jpeg"/><Relationship Id="rId18" Type="http://schemas.openxmlformats.org/officeDocument/2006/relationships/image" Target="../media/image10.png"/><Relationship Id="rId3" Type="http://schemas.openxmlformats.org/officeDocument/2006/relationships/slideLayout" Target="../slideLayouts/slideLayout137.xml"/><Relationship Id="rId7" Type="http://schemas.openxmlformats.org/officeDocument/2006/relationships/slideLayout" Target="../slideLayouts/slideLayout141.xml"/><Relationship Id="rId12" Type="http://schemas.openxmlformats.org/officeDocument/2006/relationships/theme" Target="../theme/theme15.xml"/><Relationship Id="rId17" Type="http://schemas.openxmlformats.org/officeDocument/2006/relationships/image" Target="../media/image9.png"/><Relationship Id="rId2" Type="http://schemas.openxmlformats.org/officeDocument/2006/relationships/slideLayout" Target="../slideLayouts/slideLayout136.xml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135.xml"/><Relationship Id="rId6" Type="http://schemas.openxmlformats.org/officeDocument/2006/relationships/slideLayout" Target="../slideLayouts/slideLayout140.xml"/><Relationship Id="rId11" Type="http://schemas.openxmlformats.org/officeDocument/2006/relationships/slideLayout" Target="../slideLayouts/slideLayout145.xml"/><Relationship Id="rId5" Type="http://schemas.openxmlformats.org/officeDocument/2006/relationships/slideLayout" Target="../slideLayouts/slideLayout139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144.xml"/><Relationship Id="rId4" Type="http://schemas.openxmlformats.org/officeDocument/2006/relationships/slideLayout" Target="../slideLayouts/slideLayout138.xml"/><Relationship Id="rId9" Type="http://schemas.openxmlformats.org/officeDocument/2006/relationships/slideLayout" Target="../slideLayouts/slideLayout143.xml"/><Relationship Id="rId14" Type="http://schemas.openxmlformats.org/officeDocument/2006/relationships/image" Target="../media/image3.png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3.xml"/><Relationship Id="rId13" Type="http://schemas.openxmlformats.org/officeDocument/2006/relationships/theme" Target="../theme/theme16.xml"/><Relationship Id="rId3" Type="http://schemas.openxmlformats.org/officeDocument/2006/relationships/slideLayout" Target="../slideLayouts/slideLayout148.xml"/><Relationship Id="rId7" Type="http://schemas.openxmlformats.org/officeDocument/2006/relationships/slideLayout" Target="../slideLayouts/slideLayout152.xml"/><Relationship Id="rId12" Type="http://schemas.openxmlformats.org/officeDocument/2006/relationships/slideLayout" Target="../slideLayouts/slideLayout157.xml"/><Relationship Id="rId2" Type="http://schemas.openxmlformats.org/officeDocument/2006/relationships/slideLayout" Target="../slideLayouts/slideLayout147.xml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146.xml"/><Relationship Id="rId6" Type="http://schemas.openxmlformats.org/officeDocument/2006/relationships/slideLayout" Target="../slideLayouts/slideLayout151.xml"/><Relationship Id="rId11" Type="http://schemas.openxmlformats.org/officeDocument/2006/relationships/slideLayout" Target="../slideLayouts/slideLayout156.xml"/><Relationship Id="rId5" Type="http://schemas.openxmlformats.org/officeDocument/2006/relationships/slideLayout" Target="../slideLayouts/slideLayout150.xml"/><Relationship Id="rId15" Type="http://schemas.openxmlformats.org/officeDocument/2006/relationships/image" Target="../media/image16.jpeg"/><Relationship Id="rId10" Type="http://schemas.openxmlformats.org/officeDocument/2006/relationships/slideLayout" Target="../slideLayouts/slideLayout155.xml"/><Relationship Id="rId4" Type="http://schemas.openxmlformats.org/officeDocument/2006/relationships/slideLayout" Target="../slideLayouts/slideLayout149.xml"/><Relationship Id="rId9" Type="http://schemas.openxmlformats.org/officeDocument/2006/relationships/slideLayout" Target="../slideLayouts/slideLayout154.xml"/><Relationship Id="rId14" Type="http://schemas.openxmlformats.org/officeDocument/2006/relationships/image" Target="../media/image15.png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5.xml"/><Relationship Id="rId13" Type="http://schemas.openxmlformats.org/officeDocument/2006/relationships/theme" Target="../theme/theme17.xml"/><Relationship Id="rId3" Type="http://schemas.openxmlformats.org/officeDocument/2006/relationships/slideLayout" Target="../slideLayouts/slideLayout160.xml"/><Relationship Id="rId7" Type="http://schemas.openxmlformats.org/officeDocument/2006/relationships/slideLayout" Target="../slideLayouts/slideLayout164.xml"/><Relationship Id="rId12" Type="http://schemas.openxmlformats.org/officeDocument/2006/relationships/slideLayout" Target="../slideLayouts/slideLayout169.xml"/><Relationship Id="rId2" Type="http://schemas.openxmlformats.org/officeDocument/2006/relationships/slideLayout" Target="../slideLayouts/slideLayout159.xml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158.xml"/><Relationship Id="rId6" Type="http://schemas.openxmlformats.org/officeDocument/2006/relationships/slideLayout" Target="../slideLayouts/slideLayout163.xml"/><Relationship Id="rId11" Type="http://schemas.openxmlformats.org/officeDocument/2006/relationships/slideLayout" Target="../slideLayouts/slideLayout168.xml"/><Relationship Id="rId5" Type="http://schemas.openxmlformats.org/officeDocument/2006/relationships/slideLayout" Target="../slideLayouts/slideLayout162.xml"/><Relationship Id="rId15" Type="http://schemas.openxmlformats.org/officeDocument/2006/relationships/image" Target="../media/image16.jpeg"/><Relationship Id="rId10" Type="http://schemas.openxmlformats.org/officeDocument/2006/relationships/slideLayout" Target="../slideLayouts/slideLayout167.xml"/><Relationship Id="rId4" Type="http://schemas.openxmlformats.org/officeDocument/2006/relationships/slideLayout" Target="../slideLayouts/slideLayout161.xml"/><Relationship Id="rId9" Type="http://schemas.openxmlformats.org/officeDocument/2006/relationships/slideLayout" Target="../slideLayouts/slideLayout166.xml"/><Relationship Id="rId14" Type="http://schemas.openxmlformats.org/officeDocument/2006/relationships/image" Target="../media/image15.png"/></Relationships>
</file>

<file path=ppt/slideMasters/_rels/slideMaster18.xml.rels><?xml version="1.0" encoding="UTF-8" standalone="yes"?>
<Relationships xmlns="http://schemas.openxmlformats.org/package/2006/relationships"><Relationship Id="rId3" Type="http://schemas.openxmlformats.org/officeDocument/2006/relationships/theme" Target="../theme/theme18.xml"/><Relationship Id="rId2" Type="http://schemas.openxmlformats.org/officeDocument/2006/relationships/slideLayout" Target="../slideLayouts/slideLayout171.xml"/><Relationship Id="rId1" Type="http://schemas.openxmlformats.org/officeDocument/2006/relationships/slideLayout" Target="../slideLayouts/slideLayout170.xml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Masters/_rels/slideMaster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4.xml"/><Relationship Id="rId2" Type="http://schemas.openxmlformats.org/officeDocument/2006/relationships/slideLayout" Target="../slideLayouts/slideLayout173.xml"/><Relationship Id="rId1" Type="http://schemas.openxmlformats.org/officeDocument/2006/relationships/slideLayout" Target="../slideLayouts/slideLayout172.xml"/><Relationship Id="rId6" Type="http://schemas.openxmlformats.org/officeDocument/2006/relationships/image" Target="../media/image19.png"/><Relationship Id="rId5" Type="http://schemas.openxmlformats.org/officeDocument/2006/relationships/image" Target="../media/image18.jpeg"/><Relationship Id="rId4" Type="http://schemas.openxmlformats.org/officeDocument/2006/relationships/theme" Target="../theme/theme1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177.xml"/><Relationship Id="rId7" Type="http://schemas.openxmlformats.org/officeDocument/2006/relationships/image" Target="../media/image18.jpeg"/><Relationship Id="rId2" Type="http://schemas.openxmlformats.org/officeDocument/2006/relationships/slideLayout" Target="../slideLayouts/slideLayout176.xml"/><Relationship Id="rId1" Type="http://schemas.openxmlformats.org/officeDocument/2006/relationships/slideLayout" Target="../slideLayouts/slideLayout175.xml"/><Relationship Id="rId6" Type="http://schemas.openxmlformats.org/officeDocument/2006/relationships/theme" Target="../theme/theme20.xml"/><Relationship Id="rId5" Type="http://schemas.openxmlformats.org/officeDocument/2006/relationships/slideLayout" Target="../slideLayouts/slideLayout179.xml"/><Relationship Id="rId4" Type="http://schemas.openxmlformats.org/officeDocument/2006/relationships/slideLayout" Target="../slideLayouts/slideLayout178.xml"/></Relationships>
</file>

<file path=ppt/slideMasters/_rels/slideMaster21.xml.rels><?xml version="1.0" encoding="UTF-8" standalone="yes"?>
<Relationships xmlns="http://schemas.openxmlformats.org/package/2006/relationships"><Relationship Id="rId3" Type="http://schemas.openxmlformats.org/officeDocument/2006/relationships/theme" Target="../theme/theme21.xml"/><Relationship Id="rId2" Type="http://schemas.openxmlformats.org/officeDocument/2006/relationships/slideLayout" Target="../slideLayouts/slideLayout181.xml"/><Relationship Id="rId1" Type="http://schemas.openxmlformats.org/officeDocument/2006/relationships/slideLayout" Target="../slideLayouts/slideLayout180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9.xml"/><Relationship Id="rId3" Type="http://schemas.openxmlformats.org/officeDocument/2006/relationships/slideLayout" Target="../slideLayouts/slideLayout184.xml"/><Relationship Id="rId7" Type="http://schemas.openxmlformats.org/officeDocument/2006/relationships/slideLayout" Target="../slideLayouts/slideLayout188.xml"/><Relationship Id="rId12" Type="http://schemas.openxmlformats.org/officeDocument/2006/relationships/image" Target="../media/image19.png"/><Relationship Id="rId2" Type="http://schemas.openxmlformats.org/officeDocument/2006/relationships/slideLayout" Target="../slideLayouts/slideLayout183.xml"/><Relationship Id="rId1" Type="http://schemas.openxmlformats.org/officeDocument/2006/relationships/slideLayout" Target="../slideLayouts/slideLayout182.xml"/><Relationship Id="rId6" Type="http://schemas.openxmlformats.org/officeDocument/2006/relationships/slideLayout" Target="../slideLayouts/slideLayout187.xml"/><Relationship Id="rId11" Type="http://schemas.openxmlformats.org/officeDocument/2006/relationships/image" Target="../media/image18.jpeg"/><Relationship Id="rId5" Type="http://schemas.openxmlformats.org/officeDocument/2006/relationships/slideLayout" Target="../slideLayouts/slideLayout186.xml"/><Relationship Id="rId10" Type="http://schemas.openxmlformats.org/officeDocument/2006/relationships/theme" Target="../theme/theme22.xml"/><Relationship Id="rId4" Type="http://schemas.openxmlformats.org/officeDocument/2006/relationships/slideLayout" Target="../slideLayouts/slideLayout185.xml"/><Relationship Id="rId9" Type="http://schemas.openxmlformats.org/officeDocument/2006/relationships/slideLayout" Target="../slideLayouts/slideLayout190.xml"/></Relationships>
</file>

<file path=ppt/slideMasters/_rels/slideMaster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8.xml"/><Relationship Id="rId13" Type="http://schemas.openxmlformats.org/officeDocument/2006/relationships/slideLayout" Target="../slideLayouts/slideLayout203.xml"/><Relationship Id="rId18" Type="http://schemas.openxmlformats.org/officeDocument/2006/relationships/theme" Target="../theme/theme23.xml"/><Relationship Id="rId3" Type="http://schemas.openxmlformats.org/officeDocument/2006/relationships/slideLayout" Target="../slideLayouts/slideLayout193.xml"/><Relationship Id="rId21" Type="http://schemas.openxmlformats.org/officeDocument/2006/relationships/hyperlink" Target="http://www.hibef.eu/" TargetMode="External"/><Relationship Id="rId7" Type="http://schemas.openxmlformats.org/officeDocument/2006/relationships/slideLayout" Target="../slideLayouts/slideLayout197.xml"/><Relationship Id="rId12" Type="http://schemas.openxmlformats.org/officeDocument/2006/relationships/slideLayout" Target="../slideLayouts/slideLayout202.xml"/><Relationship Id="rId17" Type="http://schemas.openxmlformats.org/officeDocument/2006/relationships/slideLayout" Target="../slideLayouts/slideLayout207.xml"/><Relationship Id="rId2" Type="http://schemas.openxmlformats.org/officeDocument/2006/relationships/slideLayout" Target="../slideLayouts/slideLayout192.xml"/><Relationship Id="rId16" Type="http://schemas.openxmlformats.org/officeDocument/2006/relationships/slideLayout" Target="../slideLayouts/slideLayout206.xml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191.xml"/><Relationship Id="rId6" Type="http://schemas.openxmlformats.org/officeDocument/2006/relationships/slideLayout" Target="../slideLayouts/slideLayout196.xml"/><Relationship Id="rId11" Type="http://schemas.openxmlformats.org/officeDocument/2006/relationships/slideLayout" Target="../slideLayouts/slideLayout201.xml"/><Relationship Id="rId5" Type="http://schemas.openxmlformats.org/officeDocument/2006/relationships/slideLayout" Target="../slideLayouts/slideLayout195.xml"/><Relationship Id="rId15" Type="http://schemas.openxmlformats.org/officeDocument/2006/relationships/slideLayout" Target="../slideLayouts/slideLayout205.xml"/><Relationship Id="rId10" Type="http://schemas.openxmlformats.org/officeDocument/2006/relationships/slideLayout" Target="../slideLayouts/slideLayout200.xml"/><Relationship Id="rId19" Type="http://schemas.openxmlformats.org/officeDocument/2006/relationships/image" Target="../media/image18.jpeg"/><Relationship Id="rId4" Type="http://schemas.openxmlformats.org/officeDocument/2006/relationships/slideLayout" Target="../slideLayouts/slideLayout194.xml"/><Relationship Id="rId9" Type="http://schemas.openxmlformats.org/officeDocument/2006/relationships/slideLayout" Target="../slideLayouts/slideLayout199.xml"/><Relationship Id="rId14" Type="http://schemas.openxmlformats.org/officeDocument/2006/relationships/slideLayout" Target="../slideLayouts/slideLayout204.xml"/></Relationships>
</file>

<file path=ppt/slideMasters/_rels/slideMaster2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5.xml"/><Relationship Id="rId13" Type="http://schemas.openxmlformats.org/officeDocument/2006/relationships/slideLayout" Target="../slideLayouts/slideLayout220.xml"/><Relationship Id="rId18" Type="http://schemas.openxmlformats.org/officeDocument/2006/relationships/slideLayout" Target="../slideLayouts/slideLayout225.xml"/><Relationship Id="rId26" Type="http://schemas.openxmlformats.org/officeDocument/2006/relationships/slideLayout" Target="../slideLayouts/slideLayout233.xml"/><Relationship Id="rId39" Type="http://schemas.openxmlformats.org/officeDocument/2006/relationships/slideLayout" Target="../slideLayouts/slideLayout246.xml"/><Relationship Id="rId3" Type="http://schemas.openxmlformats.org/officeDocument/2006/relationships/slideLayout" Target="../slideLayouts/slideLayout210.xml"/><Relationship Id="rId21" Type="http://schemas.openxmlformats.org/officeDocument/2006/relationships/slideLayout" Target="../slideLayouts/slideLayout228.xml"/><Relationship Id="rId34" Type="http://schemas.openxmlformats.org/officeDocument/2006/relationships/slideLayout" Target="../slideLayouts/slideLayout241.xml"/><Relationship Id="rId42" Type="http://schemas.openxmlformats.org/officeDocument/2006/relationships/slideLayout" Target="../slideLayouts/slideLayout249.xml"/><Relationship Id="rId7" Type="http://schemas.openxmlformats.org/officeDocument/2006/relationships/slideLayout" Target="../slideLayouts/slideLayout214.xml"/><Relationship Id="rId12" Type="http://schemas.openxmlformats.org/officeDocument/2006/relationships/slideLayout" Target="../slideLayouts/slideLayout219.xml"/><Relationship Id="rId17" Type="http://schemas.openxmlformats.org/officeDocument/2006/relationships/slideLayout" Target="../slideLayouts/slideLayout224.xml"/><Relationship Id="rId25" Type="http://schemas.openxmlformats.org/officeDocument/2006/relationships/slideLayout" Target="../slideLayouts/slideLayout232.xml"/><Relationship Id="rId33" Type="http://schemas.openxmlformats.org/officeDocument/2006/relationships/slideLayout" Target="../slideLayouts/slideLayout240.xml"/><Relationship Id="rId38" Type="http://schemas.openxmlformats.org/officeDocument/2006/relationships/slideLayout" Target="../slideLayouts/slideLayout245.xml"/><Relationship Id="rId46" Type="http://schemas.openxmlformats.org/officeDocument/2006/relationships/hyperlink" Target="http://www.hibef.eu/" TargetMode="External"/><Relationship Id="rId2" Type="http://schemas.openxmlformats.org/officeDocument/2006/relationships/slideLayout" Target="../slideLayouts/slideLayout209.xml"/><Relationship Id="rId16" Type="http://schemas.openxmlformats.org/officeDocument/2006/relationships/slideLayout" Target="../slideLayouts/slideLayout223.xml"/><Relationship Id="rId20" Type="http://schemas.openxmlformats.org/officeDocument/2006/relationships/slideLayout" Target="../slideLayouts/slideLayout227.xml"/><Relationship Id="rId29" Type="http://schemas.openxmlformats.org/officeDocument/2006/relationships/slideLayout" Target="../slideLayouts/slideLayout236.xml"/><Relationship Id="rId41" Type="http://schemas.openxmlformats.org/officeDocument/2006/relationships/slideLayout" Target="../slideLayouts/slideLayout248.xml"/><Relationship Id="rId1" Type="http://schemas.openxmlformats.org/officeDocument/2006/relationships/slideLayout" Target="../slideLayouts/slideLayout208.xml"/><Relationship Id="rId6" Type="http://schemas.openxmlformats.org/officeDocument/2006/relationships/slideLayout" Target="../slideLayouts/slideLayout213.xml"/><Relationship Id="rId11" Type="http://schemas.openxmlformats.org/officeDocument/2006/relationships/slideLayout" Target="../slideLayouts/slideLayout218.xml"/><Relationship Id="rId24" Type="http://schemas.openxmlformats.org/officeDocument/2006/relationships/slideLayout" Target="../slideLayouts/slideLayout231.xml"/><Relationship Id="rId32" Type="http://schemas.openxmlformats.org/officeDocument/2006/relationships/slideLayout" Target="../slideLayouts/slideLayout239.xml"/><Relationship Id="rId37" Type="http://schemas.openxmlformats.org/officeDocument/2006/relationships/slideLayout" Target="../slideLayouts/slideLayout244.xml"/><Relationship Id="rId40" Type="http://schemas.openxmlformats.org/officeDocument/2006/relationships/slideLayout" Target="../slideLayouts/slideLayout247.xml"/><Relationship Id="rId45" Type="http://schemas.openxmlformats.org/officeDocument/2006/relationships/image" Target="../media/image19.png"/><Relationship Id="rId5" Type="http://schemas.openxmlformats.org/officeDocument/2006/relationships/slideLayout" Target="../slideLayouts/slideLayout212.xml"/><Relationship Id="rId15" Type="http://schemas.openxmlformats.org/officeDocument/2006/relationships/slideLayout" Target="../slideLayouts/slideLayout222.xml"/><Relationship Id="rId23" Type="http://schemas.openxmlformats.org/officeDocument/2006/relationships/slideLayout" Target="../slideLayouts/slideLayout230.xml"/><Relationship Id="rId28" Type="http://schemas.openxmlformats.org/officeDocument/2006/relationships/slideLayout" Target="../slideLayouts/slideLayout235.xml"/><Relationship Id="rId36" Type="http://schemas.openxmlformats.org/officeDocument/2006/relationships/slideLayout" Target="../slideLayouts/slideLayout243.xml"/><Relationship Id="rId10" Type="http://schemas.openxmlformats.org/officeDocument/2006/relationships/slideLayout" Target="../slideLayouts/slideLayout217.xml"/><Relationship Id="rId19" Type="http://schemas.openxmlformats.org/officeDocument/2006/relationships/slideLayout" Target="../slideLayouts/slideLayout226.xml"/><Relationship Id="rId31" Type="http://schemas.openxmlformats.org/officeDocument/2006/relationships/slideLayout" Target="../slideLayouts/slideLayout238.xml"/><Relationship Id="rId44" Type="http://schemas.openxmlformats.org/officeDocument/2006/relationships/image" Target="../media/image18.jpeg"/><Relationship Id="rId4" Type="http://schemas.openxmlformats.org/officeDocument/2006/relationships/slideLayout" Target="../slideLayouts/slideLayout211.xml"/><Relationship Id="rId9" Type="http://schemas.openxmlformats.org/officeDocument/2006/relationships/slideLayout" Target="../slideLayouts/slideLayout216.xml"/><Relationship Id="rId14" Type="http://schemas.openxmlformats.org/officeDocument/2006/relationships/slideLayout" Target="../slideLayouts/slideLayout221.xml"/><Relationship Id="rId22" Type="http://schemas.openxmlformats.org/officeDocument/2006/relationships/slideLayout" Target="../slideLayouts/slideLayout229.xml"/><Relationship Id="rId27" Type="http://schemas.openxmlformats.org/officeDocument/2006/relationships/slideLayout" Target="../slideLayouts/slideLayout234.xml"/><Relationship Id="rId30" Type="http://schemas.openxmlformats.org/officeDocument/2006/relationships/slideLayout" Target="../slideLayouts/slideLayout237.xml"/><Relationship Id="rId35" Type="http://schemas.openxmlformats.org/officeDocument/2006/relationships/slideLayout" Target="../slideLayouts/slideLayout242.xml"/><Relationship Id="rId43" Type="http://schemas.openxmlformats.org/officeDocument/2006/relationships/theme" Target="../theme/theme2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34.xml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3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theme" Target="../theme/theme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47.xml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Relationship Id="rId14" Type="http://schemas.openxmlformats.org/officeDocument/2006/relationships/image" Target="../media/image3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slideLayout" Target="../slideLayouts/slideLayout68.xml"/><Relationship Id="rId2" Type="http://schemas.openxmlformats.org/officeDocument/2006/relationships/slideLayout" Target="../slideLayouts/slideLayout58.xml"/><Relationship Id="rId16" Type="http://schemas.openxmlformats.org/officeDocument/2006/relationships/image" Target="../media/image8.png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5" Type="http://schemas.openxmlformats.org/officeDocument/2006/relationships/image" Target="../media/image7.jpeg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Relationship Id="rId14" Type="http://schemas.openxmlformats.org/officeDocument/2006/relationships/image" Target="../media/image6.pn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558C79-E9B2-43BD-9BFA-27B00AB24C99}" type="datetimeFigureOut">
              <a:rPr lang="de-DE" smtClean="0"/>
              <a:t>10.10.2016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72C1B4-05CE-4BF1-8689-EAB5B66F33D7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561198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3" r:id="rId1"/>
    <p:sldLayoutId id="2147483884" r:id="rId2"/>
    <p:sldLayoutId id="2147483885" r:id="rId3"/>
    <p:sldLayoutId id="2147483886" r:id="rId4"/>
    <p:sldLayoutId id="2147483887" r:id="rId5"/>
    <p:sldLayoutId id="2147483888" r:id="rId6"/>
    <p:sldLayoutId id="2147483889" r:id="rId7"/>
    <p:sldLayoutId id="2147483890" r:id="rId8"/>
    <p:sldLayoutId id="2147483891" r:id="rId9"/>
    <p:sldLayoutId id="2147483892" r:id="rId10"/>
    <p:sldLayoutId id="214748389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 descr="amplitude_tisa_b1"/>
          <p:cNvPicPr>
            <a:picLocks noChangeAspect="1" noChangeArrowheads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08" b="6068"/>
          <a:stretch/>
        </p:blipFill>
        <p:spPr bwMode="auto">
          <a:xfrm>
            <a:off x="-8384" y="540729"/>
            <a:ext cx="9152383" cy="6200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53" name="Picture 29"/>
          <p:cNvPicPr>
            <a:picLocks noChangeAspect="1" noChangeArrowheads="1"/>
          </p:cNvPicPr>
          <p:nvPr userDrawn="1"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975"/>
          <a:stretch/>
        </p:blipFill>
        <p:spPr bwMode="auto">
          <a:xfrm>
            <a:off x="4182617" y="-1"/>
            <a:ext cx="4959796" cy="5746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3E89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54" name="Picture 30"/>
          <p:cNvPicPr>
            <a:picLocks noChangeAspect="1" noChangeArrowheads="1"/>
          </p:cNvPicPr>
          <p:nvPr userDrawn="1"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975"/>
          <a:stretch/>
        </p:blipFill>
        <p:spPr bwMode="auto">
          <a:xfrm>
            <a:off x="-8383" y="2"/>
            <a:ext cx="4191000" cy="574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3E89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hteck 8"/>
          <p:cNvSpPr/>
          <p:nvPr userDrawn="1"/>
        </p:nvSpPr>
        <p:spPr bwMode="auto">
          <a:xfrm>
            <a:off x="-8249" y="2"/>
            <a:ext cx="9150660" cy="574676"/>
          </a:xfrm>
          <a:prstGeom prst="rect">
            <a:avLst/>
          </a:prstGeom>
          <a:solidFill>
            <a:srgbClr val="00589C">
              <a:alpha val="60000"/>
            </a:srgbClr>
          </a:solidFill>
          <a:ln>
            <a:noFill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</a:bodyPr>
          <a:lstStyle/>
          <a:p>
            <a:endParaRPr lang="de-DE" dirty="0" smtClean="0">
              <a:solidFill>
                <a:srgbClr val="000000"/>
              </a:solidFill>
              <a:latin typeface="Arial" charset="0"/>
              <a:cs typeface="+mn-cs"/>
            </a:endParaRPr>
          </a:p>
        </p:txBody>
      </p:sp>
      <p:sp>
        <p:nvSpPr>
          <p:cNvPr id="10" name="Rechteck 9"/>
          <p:cNvSpPr/>
          <p:nvPr userDrawn="1"/>
        </p:nvSpPr>
        <p:spPr bwMode="auto">
          <a:xfrm>
            <a:off x="-8250" y="2"/>
            <a:ext cx="287338" cy="287338"/>
          </a:xfrm>
          <a:prstGeom prst="rect">
            <a:avLst/>
          </a:prstGeom>
          <a:solidFill>
            <a:srgbClr val="CF6800"/>
          </a:solidFill>
          <a:ln>
            <a:noFill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</a:bodyPr>
          <a:lstStyle/>
          <a:p>
            <a:endParaRPr lang="de-DE" smtClean="0">
              <a:solidFill>
                <a:srgbClr val="000000"/>
              </a:solidFill>
              <a:latin typeface="Arial" charset="0"/>
              <a:cs typeface="+mn-cs"/>
            </a:endParaRPr>
          </a:p>
        </p:txBody>
      </p:sp>
      <p:pic>
        <p:nvPicPr>
          <p:cNvPr id="14" name="Grafik 13"/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4246" y="116632"/>
            <a:ext cx="1296144" cy="236547"/>
          </a:xfrm>
          <a:prstGeom prst="rect">
            <a:avLst/>
          </a:prstGeom>
        </p:spPr>
      </p:pic>
      <p:sp>
        <p:nvSpPr>
          <p:cNvPr id="21" name="Text Box 3"/>
          <p:cNvSpPr txBox="1">
            <a:spLocks noChangeArrowheads="1"/>
          </p:cNvSpPr>
          <p:nvPr userDrawn="1"/>
        </p:nvSpPr>
        <p:spPr bwMode="auto">
          <a:xfrm>
            <a:off x="-8249" y="574676"/>
            <a:ext cx="9152384" cy="6166229"/>
          </a:xfrm>
          <a:prstGeom prst="rect">
            <a:avLst/>
          </a:prstGeom>
          <a:solidFill>
            <a:srgbClr val="00589C">
              <a:alpha val="80000"/>
            </a:srgbClr>
          </a:solidFill>
          <a:ln>
            <a:noFill/>
          </a:ln>
          <a:effectLst/>
          <a:extLst/>
        </p:spPr>
        <p:txBody>
          <a:bodyPr/>
          <a:lstStyle/>
          <a:p>
            <a:pPr>
              <a:spcBef>
                <a:spcPct val="50000"/>
              </a:spcBef>
            </a:pPr>
            <a:endParaRPr lang="en-US" smtClean="0">
              <a:solidFill>
                <a:srgbClr val="000000"/>
              </a:solidFill>
              <a:latin typeface="Arial" charset="0"/>
              <a:cs typeface="+mn-cs"/>
            </a:endParaRPr>
          </a:p>
        </p:txBody>
      </p:sp>
      <p:pic>
        <p:nvPicPr>
          <p:cNvPr id="4" name="Grafik 3"/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5252815"/>
            <a:ext cx="1629621" cy="1128513"/>
          </a:xfrm>
          <a:prstGeom prst="rect">
            <a:avLst/>
          </a:prstGeom>
        </p:spPr>
      </p:pic>
      <p:sp>
        <p:nvSpPr>
          <p:cNvPr id="18" name="Rectangle 24"/>
          <p:cNvSpPr>
            <a:spLocks noChangeArrowheads="1"/>
          </p:cNvSpPr>
          <p:nvPr userDrawn="1"/>
        </p:nvSpPr>
        <p:spPr bwMode="auto">
          <a:xfrm>
            <a:off x="3039750" y="6615493"/>
            <a:ext cx="3048000" cy="12541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endParaRPr lang="de-DE">
              <a:solidFill>
                <a:srgbClr val="000000"/>
              </a:solidFill>
              <a:latin typeface="Arial" charset="0"/>
              <a:cs typeface="+mn-cs"/>
            </a:endParaRPr>
          </a:p>
        </p:txBody>
      </p:sp>
      <p:sp>
        <p:nvSpPr>
          <p:cNvPr id="19" name="Rectangle 24"/>
          <p:cNvSpPr>
            <a:spLocks noChangeArrowheads="1"/>
          </p:cNvSpPr>
          <p:nvPr userDrawn="1"/>
        </p:nvSpPr>
        <p:spPr bwMode="auto">
          <a:xfrm>
            <a:off x="-8250" y="6740905"/>
            <a:ext cx="3048000" cy="125412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endParaRPr lang="de-DE">
              <a:solidFill>
                <a:srgbClr val="000000"/>
              </a:solidFill>
              <a:latin typeface="Arial" charset="0"/>
              <a:cs typeface="+mn-cs"/>
            </a:endParaRPr>
          </a:p>
        </p:txBody>
      </p:sp>
      <p:sp>
        <p:nvSpPr>
          <p:cNvPr id="1048" name="Rectangle 24"/>
          <p:cNvSpPr>
            <a:spLocks noChangeArrowheads="1"/>
          </p:cNvSpPr>
          <p:nvPr userDrawn="1"/>
        </p:nvSpPr>
        <p:spPr bwMode="auto">
          <a:xfrm>
            <a:off x="-8250" y="6490081"/>
            <a:ext cx="3048000" cy="125412"/>
          </a:xfrm>
          <a:prstGeom prst="rect">
            <a:avLst/>
          </a:prstGeom>
          <a:solidFill>
            <a:srgbClr val="CF68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>
              <a:solidFill>
                <a:srgbClr val="000000"/>
              </a:solidFill>
              <a:latin typeface="Arial" charset="0"/>
              <a:cs typeface="+mn-cs"/>
            </a:endParaRPr>
          </a:p>
        </p:txBody>
      </p:sp>
      <p:sp>
        <p:nvSpPr>
          <p:cNvPr id="24" name="Rectangle 24"/>
          <p:cNvSpPr>
            <a:spLocks noChangeArrowheads="1"/>
          </p:cNvSpPr>
          <p:nvPr userDrawn="1"/>
        </p:nvSpPr>
        <p:spPr bwMode="auto">
          <a:xfrm>
            <a:off x="-8250" y="6615493"/>
            <a:ext cx="3048000" cy="12541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endParaRPr lang="de-DE">
              <a:solidFill>
                <a:srgbClr val="000000"/>
              </a:solidFill>
              <a:latin typeface="Arial" charset="0"/>
              <a:cs typeface="+mn-cs"/>
            </a:endParaRPr>
          </a:p>
        </p:txBody>
      </p:sp>
      <p:sp>
        <p:nvSpPr>
          <p:cNvPr id="25" name="Rectangle 24"/>
          <p:cNvSpPr>
            <a:spLocks noChangeArrowheads="1"/>
          </p:cNvSpPr>
          <p:nvPr userDrawn="1"/>
        </p:nvSpPr>
        <p:spPr bwMode="auto">
          <a:xfrm>
            <a:off x="3039750" y="6740905"/>
            <a:ext cx="6104250" cy="12541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endParaRPr lang="de-DE">
              <a:solidFill>
                <a:srgbClr val="000000"/>
              </a:solidFill>
              <a:latin typeface="Arial" charset="0"/>
              <a:cs typeface="+mn-cs"/>
            </a:endParaRPr>
          </a:p>
        </p:txBody>
      </p:sp>
      <p:sp>
        <p:nvSpPr>
          <p:cNvPr id="31" name="Text Box 8"/>
          <p:cNvSpPr txBox="1">
            <a:spLocks noChangeArrowheads="1"/>
          </p:cNvSpPr>
          <p:nvPr userDrawn="1"/>
        </p:nvSpPr>
        <p:spPr bwMode="auto">
          <a:xfrm>
            <a:off x="5373" y="6596906"/>
            <a:ext cx="2982451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600" dirty="0" smtClean="0">
                <a:solidFill>
                  <a:srgbClr val="00589C"/>
                </a:solidFill>
                <a:latin typeface="Arial" charset="0"/>
                <a:cs typeface="+mn-cs"/>
                <a:sym typeface="Wingdings 2" pitchFamily="18" charset="2"/>
              </a:rPr>
              <a:t>Ulrich Schramm  </a:t>
            </a:r>
            <a:r>
              <a:rPr lang="de-DE" sz="600" dirty="0" smtClean="0">
                <a:solidFill>
                  <a:srgbClr val="00589C"/>
                </a:solidFill>
                <a:latin typeface="Arial" charset="0"/>
                <a:cs typeface="+mn-cs"/>
                <a:sym typeface="Wingdings 2" pitchFamily="18" charset="2"/>
              </a:rPr>
              <a:t> u.schramm@hzdr.de</a:t>
            </a:r>
            <a:r>
              <a:rPr lang="en-US" sz="600" dirty="0" smtClean="0">
                <a:solidFill>
                  <a:srgbClr val="00589C"/>
                </a:solidFill>
                <a:latin typeface="Arial" charset="0"/>
                <a:cs typeface="+mn-cs"/>
                <a:sym typeface="Wingdings 2" pitchFamily="18" charset="2"/>
              </a:rPr>
              <a:t> </a:t>
            </a:r>
            <a:r>
              <a:rPr lang="de-DE" sz="600" dirty="0" smtClean="0">
                <a:solidFill>
                  <a:srgbClr val="00589C"/>
                </a:solidFill>
                <a:latin typeface="Arial" charset="0"/>
                <a:cs typeface="+mn-cs"/>
                <a:sym typeface="Wingdings 2" pitchFamily="18" charset="2"/>
              </a:rPr>
              <a:t> </a:t>
            </a:r>
            <a:r>
              <a:rPr lang="en-US" sz="600" dirty="0" smtClean="0">
                <a:solidFill>
                  <a:srgbClr val="00589C"/>
                </a:solidFill>
                <a:latin typeface="Arial" charset="0"/>
                <a:cs typeface="+mn-cs"/>
                <a:sym typeface="Wingdings 2" pitchFamily="18" charset="2"/>
              </a:rPr>
              <a:t> www.hzdr.de  </a:t>
            </a:r>
            <a:r>
              <a:rPr lang="de-DE" sz="600" dirty="0" smtClean="0">
                <a:solidFill>
                  <a:srgbClr val="00589C"/>
                </a:solidFill>
                <a:latin typeface="Arial" charset="0"/>
                <a:cs typeface="+mn-cs"/>
                <a:sym typeface="Wingdings 2" pitchFamily="18" charset="2"/>
              </a:rPr>
              <a:t>  HZDR</a:t>
            </a:r>
          </a:p>
        </p:txBody>
      </p:sp>
      <p:sp>
        <p:nvSpPr>
          <p:cNvPr id="5" name="Textfeld 4"/>
          <p:cNvSpPr txBox="1"/>
          <p:nvPr userDrawn="1"/>
        </p:nvSpPr>
        <p:spPr>
          <a:xfrm>
            <a:off x="7520246" y="6573499"/>
            <a:ext cx="1452642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600" dirty="0" smtClean="0">
                <a:solidFill>
                  <a:srgbClr val="FFFFFF"/>
                </a:solidFill>
                <a:latin typeface="Arial" charset="0"/>
                <a:cs typeface="+mn-cs"/>
              </a:rPr>
              <a:t>Mitglied der Helmholtz-Gemeinschaft</a:t>
            </a:r>
            <a:endParaRPr lang="de-DE" sz="600" dirty="0">
              <a:solidFill>
                <a:srgbClr val="FFFFFF"/>
              </a:solidFill>
              <a:latin typeface="Arial" charset="0"/>
              <a:cs typeface="+mn-cs"/>
            </a:endParaRPr>
          </a:p>
        </p:txBody>
      </p:sp>
      <p:sp>
        <p:nvSpPr>
          <p:cNvPr id="26" name="Text Box 3"/>
          <p:cNvSpPr txBox="1">
            <a:spLocks noChangeArrowheads="1"/>
          </p:cNvSpPr>
          <p:nvPr userDrawn="1"/>
        </p:nvSpPr>
        <p:spPr bwMode="auto">
          <a:xfrm>
            <a:off x="0" y="574678"/>
            <a:ext cx="2708176" cy="1846210"/>
          </a:xfrm>
          <a:prstGeom prst="rect">
            <a:avLst/>
          </a:prstGeom>
          <a:gradFill flip="none" rotWithShape="1">
            <a:gsLst>
              <a:gs pos="0">
                <a:srgbClr val="00519E">
                  <a:gamma/>
                  <a:shade val="92941"/>
                  <a:invGamma/>
                  <a:alpha val="50000"/>
                </a:srgbClr>
              </a:gs>
              <a:gs pos="64195">
                <a:srgbClr val="004E98">
                  <a:alpha val="10000"/>
                </a:srgbClr>
              </a:gs>
              <a:gs pos="23000">
                <a:srgbClr val="00519E">
                  <a:alpha val="45000"/>
                </a:srgbClr>
              </a:gs>
              <a:gs pos="100000">
                <a:srgbClr val="00519E">
                  <a:gamma/>
                  <a:shade val="92941"/>
                  <a:invGamma/>
                  <a:alpha val="0"/>
                </a:srgbClr>
              </a:gs>
            </a:gsLst>
            <a:lin ang="4800000" scaled="0"/>
            <a:tileRect/>
          </a:gradFill>
          <a:ln>
            <a:noFill/>
          </a:ln>
          <a:effectLst/>
          <a:extLst/>
        </p:spPr>
        <p:txBody>
          <a:bodyPr/>
          <a:lstStyle/>
          <a:p>
            <a:pPr>
              <a:spcBef>
                <a:spcPct val="50000"/>
              </a:spcBef>
            </a:pPr>
            <a:endParaRPr lang="en-US" smtClean="0">
              <a:solidFill>
                <a:srgbClr val="000000"/>
              </a:solidFill>
              <a:latin typeface="Arial" charset="0"/>
              <a:cs typeface="+mn-cs"/>
            </a:endParaRPr>
          </a:p>
        </p:txBody>
      </p:sp>
      <p:pic>
        <p:nvPicPr>
          <p:cNvPr id="28" name="Bild 4" descr="DDC_Sticker_groß_Schatten_RGB.png"/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5809" y="5682580"/>
            <a:ext cx="780282" cy="780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161775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 descr="amplitude_tisa_b1"/>
          <p:cNvPicPr>
            <a:picLocks noChangeAspect="1" noChangeArrowheads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08" b="6068"/>
          <a:stretch/>
        </p:blipFill>
        <p:spPr bwMode="auto">
          <a:xfrm>
            <a:off x="-8384" y="540729"/>
            <a:ext cx="9152383" cy="6200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53" name="Picture 29"/>
          <p:cNvPicPr>
            <a:picLocks noChangeAspect="1" noChangeArrowheads="1"/>
          </p:cNvPicPr>
          <p:nvPr userDrawn="1"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975"/>
          <a:stretch/>
        </p:blipFill>
        <p:spPr bwMode="auto">
          <a:xfrm>
            <a:off x="4182617" y="-1"/>
            <a:ext cx="4959796" cy="5746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3E89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54" name="Picture 30"/>
          <p:cNvPicPr>
            <a:picLocks noChangeAspect="1" noChangeArrowheads="1"/>
          </p:cNvPicPr>
          <p:nvPr userDrawn="1"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975"/>
          <a:stretch/>
        </p:blipFill>
        <p:spPr bwMode="auto">
          <a:xfrm>
            <a:off x="-8383" y="2"/>
            <a:ext cx="4191000" cy="574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3E89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hteck 8"/>
          <p:cNvSpPr/>
          <p:nvPr userDrawn="1"/>
        </p:nvSpPr>
        <p:spPr bwMode="auto">
          <a:xfrm>
            <a:off x="-8249" y="2"/>
            <a:ext cx="9150660" cy="574676"/>
          </a:xfrm>
          <a:prstGeom prst="rect">
            <a:avLst/>
          </a:prstGeom>
          <a:solidFill>
            <a:srgbClr val="00589C">
              <a:alpha val="60000"/>
            </a:srgbClr>
          </a:solidFill>
          <a:ln>
            <a:noFill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</a:bodyPr>
          <a:lstStyle/>
          <a:p>
            <a:endParaRPr lang="de-DE" dirty="0" smtClean="0">
              <a:solidFill>
                <a:srgbClr val="000000"/>
              </a:solidFill>
              <a:latin typeface="Arial" charset="0"/>
              <a:cs typeface="+mn-cs"/>
            </a:endParaRPr>
          </a:p>
        </p:txBody>
      </p:sp>
      <p:sp>
        <p:nvSpPr>
          <p:cNvPr id="10" name="Rechteck 9"/>
          <p:cNvSpPr/>
          <p:nvPr userDrawn="1"/>
        </p:nvSpPr>
        <p:spPr bwMode="auto">
          <a:xfrm>
            <a:off x="-8250" y="2"/>
            <a:ext cx="287338" cy="287338"/>
          </a:xfrm>
          <a:prstGeom prst="rect">
            <a:avLst/>
          </a:prstGeom>
          <a:solidFill>
            <a:srgbClr val="CF6800"/>
          </a:solidFill>
          <a:ln>
            <a:noFill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</a:bodyPr>
          <a:lstStyle/>
          <a:p>
            <a:endParaRPr lang="de-DE" smtClean="0">
              <a:solidFill>
                <a:srgbClr val="000000"/>
              </a:solidFill>
              <a:latin typeface="Arial" charset="0"/>
              <a:cs typeface="+mn-cs"/>
            </a:endParaRPr>
          </a:p>
        </p:txBody>
      </p:sp>
      <p:pic>
        <p:nvPicPr>
          <p:cNvPr id="14" name="Grafik 13"/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4246" y="116632"/>
            <a:ext cx="1296144" cy="236547"/>
          </a:xfrm>
          <a:prstGeom prst="rect">
            <a:avLst/>
          </a:prstGeom>
        </p:spPr>
      </p:pic>
      <p:sp>
        <p:nvSpPr>
          <p:cNvPr id="21" name="Text Box 3"/>
          <p:cNvSpPr txBox="1">
            <a:spLocks noChangeArrowheads="1"/>
          </p:cNvSpPr>
          <p:nvPr userDrawn="1"/>
        </p:nvSpPr>
        <p:spPr bwMode="auto">
          <a:xfrm>
            <a:off x="-8249" y="574676"/>
            <a:ext cx="9152384" cy="6166229"/>
          </a:xfrm>
          <a:prstGeom prst="rect">
            <a:avLst/>
          </a:prstGeom>
          <a:solidFill>
            <a:srgbClr val="00589C">
              <a:alpha val="80000"/>
            </a:srgbClr>
          </a:solidFill>
          <a:ln>
            <a:noFill/>
          </a:ln>
          <a:effectLst/>
          <a:extLst/>
        </p:spPr>
        <p:txBody>
          <a:bodyPr/>
          <a:lstStyle/>
          <a:p>
            <a:pPr>
              <a:spcBef>
                <a:spcPct val="50000"/>
              </a:spcBef>
            </a:pPr>
            <a:endParaRPr lang="en-US" smtClean="0">
              <a:solidFill>
                <a:srgbClr val="000000"/>
              </a:solidFill>
              <a:latin typeface="Arial" charset="0"/>
              <a:cs typeface="+mn-cs"/>
            </a:endParaRPr>
          </a:p>
        </p:txBody>
      </p:sp>
      <p:sp>
        <p:nvSpPr>
          <p:cNvPr id="18" name="Rectangle 24"/>
          <p:cNvSpPr>
            <a:spLocks noChangeArrowheads="1"/>
          </p:cNvSpPr>
          <p:nvPr userDrawn="1"/>
        </p:nvSpPr>
        <p:spPr bwMode="auto">
          <a:xfrm>
            <a:off x="3039750" y="6615493"/>
            <a:ext cx="3048000" cy="12541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endParaRPr lang="de-DE">
              <a:solidFill>
                <a:srgbClr val="000000"/>
              </a:solidFill>
              <a:latin typeface="Arial" charset="0"/>
              <a:cs typeface="+mn-cs"/>
            </a:endParaRPr>
          </a:p>
        </p:txBody>
      </p:sp>
      <p:sp>
        <p:nvSpPr>
          <p:cNvPr id="19" name="Rectangle 24"/>
          <p:cNvSpPr>
            <a:spLocks noChangeArrowheads="1"/>
          </p:cNvSpPr>
          <p:nvPr userDrawn="1"/>
        </p:nvSpPr>
        <p:spPr bwMode="auto">
          <a:xfrm>
            <a:off x="-8250" y="6740905"/>
            <a:ext cx="3048000" cy="125412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endParaRPr lang="de-DE">
              <a:solidFill>
                <a:srgbClr val="000000"/>
              </a:solidFill>
              <a:latin typeface="Arial" charset="0"/>
              <a:cs typeface="+mn-cs"/>
            </a:endParaRPr>
          </a:p>
        </p:txBody>
      </p:sp>
      <p:sp>
        <p:nvSpPr>
          <p:cNvPr id="1048" name="Rectangle 24"/>
          <p:cNvSpPr>
            <a:spLocks noChangeArrowheads="1"/>
          </p:cNvSpPr>
          <p:nvPr userDrawn="1"/>
        </p:nvSpPr>
        <p:spPr bwMode="auto">
          <a:xfrm>
            <a:off x="-8250" y="6490081"/>
            <a:ext cx="3048000" cy="125412"/>
          </a:xfrm>
          <a:prstGeom prst="rect">
            <a:avLst/>
          </a:prstGeom>
          <a:solidFill>
            <a:srgbClr val="CF68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>
              <a:solidFill>
                <a:srgbClr val="000000"/>
              </a:solidFill>
              <a:latin typeface="Arial" charset="0"/>
              <a:cs typeface="+mn-cs"/>
            </a:endParaRPr>
          </a:p>
        </p:txBody>
      </p:sp>
      <p:sp>
        <p:nvSpPr>
          <p:cNvPr id="24" name="Rectangle 24"/>
          <p:cNvSpPr>
            <a:spLocks noChangeArrowheads="1"/>
          </p:cNvSpPr>
          <p:nvPr userDrawn="1"/>
        </p:nvSpPr>
        <p:spPr bwMode="auto">
          <a:xfrm>
            <a:off x="-8250" y="6615493"/>
            <a:ext cx="3048000" cy="12541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endParaRPr lang="de-DE">
              <a:solidFill>
                <a:srgbClr val="000000"/>
              </a:solidFill>
              <a:latin typeface="Arial" charset="0"/>
              <a:cs typeface="+mn-cs"/>
            </a:endParaRPr>
          </a:p>
        </p:txBody>
      </p:sp>
      <p:sp>
        <p:nvSpPr>
          <p:cNvPr id="25" name="Rectangle 24"/>
          <p:cNvSpPr>
            <a:spLocks noChangeArrowheads="1"/>
          </p:cNvSpPr>
          <p:nvPr userDrawn="1"/>
        </p:nvSpPr>
        <p:spPr bwMode="auto">
          <a:xfrm>
            <a:off x="3039750" y="6740905"/>
            <a:ext cx="6104250" cy="12541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endParaRPr lang="de-DE">
              <a:solidFill>
                <a:srgbClr val="000000"/>
              </a:solidFill>
              <a:latin typeface="Arial" charset="0"/>
              <a:cs typeface="+mn-cs"/>
            </a:endParaRPr>
          </a:p>
        </p:txBody>
      </p:sp>
      <p:sp>
        <p:nvSpPr>
          <p:cNvPr id="31" name="Text Box 8"/>
          <p:cNvSpPr txBox="1">
            <a:spLocks noChangeArrowheads="1"/>
          </p:cNvSpPr>
          <p:nvPr userDrawn="1"/>
        </p:nvSpPr>
        <p:spPr bwMode="auto">
          <a:xfrm>
            <a:off x="5373" y="6596906"/>
            <a:ext cx="2982451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600" dirty="0" smtClean="0">
                <a:solidFill>
                  <a:srgbClr val="00589C"/>
                </a:solidFill>
                <a:latin typeface="Arial" charset="0"/>
                <a:cs typeface="+mn-cs"/>
                <a:sym typeface="Wingdings 2" pitchFamily="18" charset="2"/>
              </a:rPr>
              <a:t>Ulrich Schramm  </a:t>
            </a:r>
            <a:r>
              <a:rPr lang="de-DE" sz="600" dirty="0" smtClean="0">
                <a:solidFill>
                  <a:srgbClr val="00589C"/>
                </a:solidFill>
                <a:latin typeface="Arial" charset="0"/>
                <a:cs typeface="+mn-cs"/>
                <a:sym typeface="Wingdings 2" pitchFamily="18" charset="2"/>
              </a:rPr>
              <a:t> u.schramm@hzdr.de</a:t>
            </a:r>
            <a:r>
              <a:rPr lang="en-US" sz="600" dirty="0" smtClean="0">
                <a:solidFill>
                  <a:srgbClr val="00589C"/>
                </a:solidFill>
                <a:latin typeface="Arial" charset="0"/>
                <a:cs typeface="+mn-cs"/>
                <a:sym typeface="Wingdings 2" pitchFamily="18" charset="2"/>
              </a:rPr>
              <a:t> </a:t>
            </a:r>
            <a:r>
              <a:rPr lang="de-DE" sz="600" dirty="0" smtClean="0">
                <a:solidFill>
                  <a:srgbClr val="00589C"/>
                </a:solidFill>
                <a:latin typeface="Arial" charset="0"/>
                <a:cs typeface="+mn-cs"/>
                <a:sym typeface="Wingdings 2" pitchFamily="18" charset="2"/>
              </a:rPr>
              <a:t> </a:t>
            </a:r>
            <a:r>
              <a:rPr lang="en-US" sz="600" dirty="0" smtClean="0">
                <a:solidFill>
                  <a:srgbClr val="00589C"/>
                </a:solidFill>
                <a:latin typeface="Arial" charset="0"/>
                <a:cs typeface="+mn-cs"/>
                <a:sym typeface="Wingdings 2" pitchFamily="18" charset="2"/>
              </a:rPr>
              <a:t> www.hzdr.de  </a:t>
            </a:r>
            <a:r>
              <a:rPr lang="de-DE" sz="600" dirty="0" smtClean="0">
                <a:solidFill>
                  <a:srgbClr val="00589C"/>
                </a:solidFill>
                <a:latin typeface="Arial" charset="0"/>
                <a:cs typeface="+mn-cs"/>
                <a:sym typeface="Wingdings 2" pitchFamily="18" charset="2"/>
              </a:rPr>
              <a:t>  HZDR</a:t>
            </a:r>
          </a:p>
        </p:txBody>
      </p:sp>
      <p:sp>
        <p:nvSpPr>
          <p:cNvPr id="26" name="Text Box 3"/>
          <p:cNvSpPr txBox="1">
            <a:spLocks noChangeArrowheads="1"/>
          </p:cNvSpPr>
          <p:nvPr userDrawn="1"/>
        </p:nvSpPr>
        <p:spPr bwMode="auto">
          <a:xfrm>
            <a:off x="0" y="574678"/>
            <a:ext cx="2708176" cy="1846210"/>
          </a:xfrm>
          <a:prstGeom prst="rect">
            <a:avLst/>
          </a:prstGeom>
          <a:gradFill flip="none" rotWithShape="1">
            <a:gsLst>
              <a:gs pos="0">
                <a:srgbClr val="00519E">
                  <a:gamma/>
                  <a:shade val="92941"/>
                  <a:invGamma/>
                  <a:alpha val="50000"/>
                </a:srgbClr>
              </a:gs>
              <a:gs pos="64195">
                <a:srgbClr val="004E98">
                  <a:alpha val="10000"/>
                </a:srgbClr>
              </a:gs>
              <a:gs pos="23000">
                <a:srgbClr val="00519E">
                  <a:alpha val="45000"/>
                </a:srgbClr>
              </a:gs>
              <a:gs pos="100000">
                <a:srgbClr val="00519E">
                  <a:gamma/>
                  <a:shade val="92941"/>
                  <a:invGamma/>
                  <a:alpha val="0"/>
                </a:srgbClr>
              </a:gs>
            </a:gsLst>
            <a:lin ang="4800000" scaled="0"/>
            <a:tileRect/>
          </a:gradFill>
          <a:ln>
            <a:noFill/>
          </a:ln>
          <a:effectLst/>
          <a:extLst/>
        </p:spPr>
        <p:txBody>
          <a:bodyPr/>
          <a:lstStyle/>
          <a:p>
            <a:pPr>
              <a:spcBef>
                <a:spcPct val="50000"/>
              </a:spcBef>
            </a:pPr>
            <a:endParaRPr lang="en-US" smtClean="0">
              <a:solidFill>
                <a:srgbClr val="000000"/>
              </a:solidFill>
              <a:latin typeface="Arial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59929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  <p:sldLayoutId id="2147483751" r:id="rId8"/>
    <p:sldLayoutId id="2147483752" r:id="rId9"/>
    <p:sldLayoutId id="2147483753" r:id="rId10"/>
    <p:sldLayoutId id="2147483754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2" name="Line 10"/>
          <p:cNvSpPr>
            <a:spLocks noChangeShapeType="1"/>
          </p:cNvSpPr>
          <p:nvPr userDrawn="1"/>
        </p:nvSpPr>
        <p:spPr bwMode="auto">
          <a:xfrm>
            <a:off x="0" y="466725"/>
            <a:ext cx="9142413" cy="1588"/>
          </a:xfrm>
          <a:prstGeom prst="line">
            <a:avLst/>
          </a:prstGeom>
          <a:noFill/>
          <a:ln w="19050" cap="rnd">
            <a:solidFill>
              <a:schemeClr val="bg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>
              <a:solidFill>
                <a:srgbClr val="000000"/>
              </a:solidFill>
              <a:latin typeface="Arial" charset="0"/>
              <a:cs typeface="+mn-cs"/>
            </a:endParaRPr>
          </a:p>
        </p:txBody>
      </p:sp>
      <p:pic>
        <p:nvPicPr>
          <p:cNvPr id="3090" name="Picture 18" descr="FZD-Bildmarke_Preussel_wtransparent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2813" y="44450"/>
            <a:ext cx="325437" cy="360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01" name="Text Box 29"/>
          <p:cNvSpPr txBox="1">
            <a:spLocks noChangeArrowheads="1"/>
          </p:cNvSpPr>
          <p:nvPr userDrawn="1"/>
        </p:nvSpPr>
        <p:spPr bwMode="auto">
          <a:xfrm>
            <a:off x="287338" y="6619875"/>
            <a:ext cx="2438400" cy="122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de-DE" sz="800">
                <a:solidFill>
                  <a:srgbClr val="FFFFFF"/>
                </a:solidFill>
                <a:latin typeface="Arial" charset="0"/>
                <a:cs typeface="+mn-cs"/>
              </a:rPr>
              <a:t>Seite </a:t>
            </a:r>
            <a:fld id="{8A4F9DD5-3704-4336-A88B-B30ECB5BB0C8}" type="slidenum">
              <a:rPr lang="de-DE" sz="800">
                <a:solidFill>
                  <a:srgbClr val="FFFFFF"/>
                </a:solidFill>
                <a:latin typeface="Arial" charset="0"/>
                <a:cs typeface="+mn-cs"/>
              </a:rPr>
              <a:pPr eaLnBrk="0" hangingPunct="0">
                <a:spcBef>
                  <a:spcPct val="50000"/>
                </a:spcBef>
              </a:pPr>
              <a:t>‹#›</a:t>
            </a:fld>
            <a:endParaRPr lang="de-DE" sz="800">
              <a:solidFill>
                <a:srgbClr val="FFFFFF"/>
              </a:solidFill>
              <a:latin typeface="Arial" charset="0"/>
              <a:cs typeface="+mn-cs"/>
            </a:endParaRPr>
          </a:p>
        </p:txBody>
      </p:sp>
      <p:pic>
        <p:nvPicPr>
          <p:cNvPr id="3102" name="Bild 5" descr="DDC_Logo_110x50_4C.eps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6237312"/>
            <a:ext cx="719137" cy="328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9"/>
          <p:cNvPicPr>
            <a:picLocks noChangeAspect="1" noChangeArrowheads="1"/>
          </p:cNvPicPr>
          <p:nvPr userDrawn="1"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975"/>
          <a:stretch/>
        </p:blipFill>
        <p:spPr bwMode="auto">
          <a:xfrm>
            <a:off x="4182617" y="-1"/>
            <a:ext cx="4959796" cy="5746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3E89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30"/>
          <p:cNvPicPr>
            <a:picLocks noChangeAspect="1" noChangeArrowheads="1"/>
          </p:cNvPicPr>
          <p:nvPr userDrawn="1"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975"/>
          <a:stretch/>
        </p:blipFill>
        <p:spPr bwMode="auto">
          <a:xfrm>
            <a:off x="-8383" y="2"/>
            <a:ext cx="4191000" cy="574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3E89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echteck 10"/>
          <p:cNvSpPr/>
          <p:nvPr userDrawn="1"/>
        </p:nvSpPr>
        <p:spPr bwMode="auto">
          <a:xfrm>
            <a:off x="-8249" y="2"/>
            <a:ext cx="9150660" cy="574676"/>
          </a:xfrm>
          <a:prstGeom prst="rect">
            <a:avLst/>
          </a:prstGeom>
          <a:solidFill>
            <a:srgbClr val="00589C">
              <a:alpha val="60000"/>
            </a:srgbClr>
          </a:solidFill>
          <a:ln>
            <a:noFill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</a:bodyPr>
          <a:lstStyle/>
          <a:p>
            <a:endParaRPr lang="de-DE" dirty="0" smtClean="0">
              <a:solidFill>
                <a:srgbClr val="000000"/>
              </a:solidFill>
              <a:latin typeface="Arial" charset="0"/>
              <a:cs typeface="+mn-cs"/>
            </a:endParaRPr>
          </a:p>
        </p:txBody>
      </p:sp>
      <p:sp>
        <p:nvSpPr>
          <p:cNvPr id="12" name="Rechteck 11"/>
          <p:cNvSpPr/>
          <p:nvPr userDrawn="1"/>
        </p:nvSpPr>
        <p:spPr bwMode="auto">
          <a:xfrm>
            <a:off x="-8250" y="2"/>
            <a:ext cx="287338" cy="287338"/>
          </a:xfrm>
          <a:prstGeom prst="rect">
            <a:avLst/>
          </a:prstGeom>
          <a:solidFill>
            <a:srgbClr val="CF6800"/>
          </a:solidFill>
          <a:ln>
            <a:noFill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</a:bodyPr>
          <a:lstStyle/>
          <a:p>
            <a:endParaRPr lang="de-DE" smtClean="0">
              <a:solidFill>
                <a:srgbClr val="000000"/>
              </a:solidFill>
              <a:latin typeface="Arial" charset="0"/>
              <a:cs typeface="+mn-cs"/>
            </a:endParaRPr>
          </a:p>
        </p:txBody>
      </p:sp>
      <p:pic>
        <p:nvPicPr>
          <p:cNvPr id="13" name="Grafik 12"/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4246" y="116632"/>
            <a:ext cx="1296144" cy="236547"/>
          </a:xfrm>
          <a:prstGeom prst="rect">
            <a:avLst/>
          </a:prstGeom>
        </p:spPr>
      </p:pic>
      <p:sp>
        <p:nvSpPr>
          <p:cNvPr id="14" name="Rectangle 24"/>
          <p:cNvSpPr>
            <a:spLocks noChangeArrowheads="1"/>
          </p:cNvSpPr>
          <p:nvPr userDrawn="1"/>
        </p:nvSpPr>
        <p:spPr bwMode="auto">
          <a:xfrm>
            <a:off x="-8383" y="6619875"/>
            <a:ext cx="3048000" cy="125412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endParaRPr lang="de-DE">
              <a:solidFill>
                <a:srgbClr val="000000"/>
              </a:solidFill>
              <a:latin typeface="Arial" charset="0"/>
              <a:cs typeface="+mn-cs"/>
            </a:endParaRPr>
          </a:p>
        </p:txBody>
      </p:sp>
      <p:sp>
        <p:nvSpPr>
          <p:cNvPr id="15" name="Rectangle 24"/>
          <p:cNvSpPr>
            <a:spLocks noChangeArrowheads="1"/>
          </p:cNvSpPr>
          <p:nvPr userDrawn="1"/>
        </p:nvSpPr>
        <p:spPr bwMode="auto">
          <a:xfrm>
            <a:off x="3038161" y="6619875"/>
            <a:ext cx="6104250" cy="125412"/>
          </a:xfrm>
          <a:prstGeom prst="rect">
            <a:avLst/>
          </a:prstGeom>
          <a:solidFill>
            <a:srgbClr val="00589C"/>
          </a:solidFill>
          <a:ln>
            <a:noFill/>
          </a:ln>
          <a:effectLst/>
        </p:spPr>
        <p:txBody>
          <a:bodyPr wrap="none" anchor="ctr"/>
          <a:lstStyle/>
          <a:p>
            <a:endParaRPr lang="de-DE">
              <a:solidFill>
                <a:srgbClr val="000000"/>
              </a:solidFill>
              <a:latin typeface="Arial" charset="0"/>
              <a:cs typeface="+mn-cs"/>
            </a:endParaRPr>
          </a:p>
        </p:txBody>
      </p:sp>
      <p:sp>
        <p:nvSpPr>
          <p:cNvPr id="16" name="Rectangle 24"/>
          <p:cNvSpPr>
            <a:spLocks noChangeArrowheads="1"/>
          </p:cNvSpPr>
          <p:nvPr userDrawn="1"/>
        </p:nvSpPr>
        <p:spPr bwMode="auto">
          <a:xfrm>
            <a:off x="-8383" y="6742113"/>
            <a:ext cx="3048000" cy="125412"/>
          </a:xfrm>
          <a:prstGeom prst="rect">
            <a:avLst/>
          </a:prstGeom>
          <a:solidFill>
            <a:srgbClr val="00589C"/>
          </a:solidFill>
          <a:ln>
            <a:noFill/>
          </a:ln>
          <a:effectLst/>
        </p:spPr>
        <p:txBody>
          <a:bodyPr wrap="none" anchor="ctr"/>
          <a:lstStyle/>
          <a:p>
            <a:endParaRPr lang="de-DE">
              <a:solidFill>
                <a:srgbClr val="000000"/>
              </a:solidFill>
              <a:latin typeface="Arial" charset="0"/>
              <a:cs typeface="+mn-cs"/>
            </a:endParaRPr>
          </a:p>
        </p:txBody>
      </p:sp>
      <p:sp>
        <p:nvSpPr>
          <p:cNvPr id="17" name="Textfeld 16"/>
          <p:cNvSpPr txBox="1"/>
          <p:nvPr userDrawn="1"/>
        </p:nvSpPr>
        <p:spPr>
          <a:xfrm>
            <a:off x="7637280" y="6591313"/>
            <a:ext cx="1452642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600" dirty="0" smtClean="0">
                <a:solidFill>
                  <a:srgbClr val="FFFFFF"/>
                </a:solidFill>
                <a:latin typeface="Arial" charset="0"/>
                <a:cs typeface="+mn-cs"/>
              </a:rPr>
              <a:t>Mitglied der Helmholtz-Gemeinschaft</a:t>
            </a:r>
            <a:endParaRPr lang="de-DE" sz="600" dirty="0">
              <a:solidFill>
                <a:srgbClr val="FFFFFF"/>
              </a:solidFill>
              <a:latin typeface="Arial" charset="0"/>
              <a:cs typeface="+mn-cs"/>
            </a:endParaRPr>
          </a:p>
        </p:txBody>
      </p:sp>
      <p:pic>
        <p:nvPicPr>
          <p:cNvPr id="2" name="Grafik 1"/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4246" y="6288881"/>
            <a:ext cx="1285142" cy="231326"/>
          </a:xfrm>
          <a:prstGeom prst="rect">
            <a:avLst/>
          </a:prstGeom>
        </p:spPr>
      </p:pic>
      <p:sp>
        <p:nvSpPr>
          <p:cNvPr id="19" name="Rectangle 24"/>
          <p:cNvSpPr>
            <a:spLocks noChangeArrowheads="1"/>
          </p:cNvSpPr>
          <p:nvPr userDrawn="1"/>
        </p:nvSpPr>
        <p:spPr bwMode="auto">
          <a:xfrm>
            <a:off x="3038161" y="6742113"/>
            <a:ext cx="6104250" cy="12541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endParaRPr lang="de-DE">
              <a:solidFill>
                <a:srgbClr val="000000"/>
              </a:solidFill>
              <a:latin typeface="Arial" charset="0"/>
              <a:cs typeface="+mn-cs"/>
            </a:endParaRPr>
          </a:p>
        </p:txBody>
      </p:sp>
      <p:sp>
        <p:nvSpPr>
          <p:cNvPr id="20" name="Text Box 8"/>
          <p:cNvSpPr txBox="1">
            <a:spLocks noChangeArrowheads="1"/>
          </p:cNvSpPr>
          <p:nvPr userDrawn="1"/>
        </p:nvSpPr>
        <p:spPr bwMode="auto">
          <a:xfrm>
            <a:off x="5373" y="6596906"/>
            <a:ext cx="2982451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600" dirty="0" smtClean="0">
                <a:solidFill>
                  <a:srgbClr val="00589C"/>
                </a:solidFill>
                <a:latin typeface="Arial" charset="0"/>
                <a:cs typeface="+mn-cs"/>
                <a:sym typeface="Wingdings 2" pitchFamily="18" charset="2"/>
              </a:rPr>
              <a:t>Ulrich Schramm  </a:t>
            </a:r>
            <a:r>
              <a:rPr lang="de-DE" sz="600" dirty="0" smtClean="0">
                <a:solidFill>
                  <a:srgbClr val="00589C"/>
                </a:solidFill>
                <a:latin typeface="Arial" charset="0"/>
                <a:cs typeface="+mn-cs"/>
                <a:sym typeface="Wingdings 2" pitchFamily="18" charset="2"/>
              </a:rPr>
              <a:t> u.schramm@hzdr.de</a:t>
            </a:r>
            <a:r>
              <a:rPr lang="en-US" sz="600" dirty="0" smtClean="0">
                <a:solidFill>
                  <a:srgbClr val="00589C"/>
                </a:solidFill>
                <a:latin typeface="Arial" charset="0"/>
                <a:cs typeface="+mn-cs"/>
                <a:sym typeface="Wingdings 2" pitchFamily="18" charset="2"/>
              </a:rPr>
              <a:t> </a:t>
            </a:r>
            <a:r>
              <a:rPr lang="de-DE" sz="600" dirty="0" smtClean="0">
                <a:solidFill>
                  <a:srgbClr val="00589C"/>
                </a:solidFill>
                <a:latin typeface="Arial" charset="0"/>
                <a:cs typeface="+mn-cs"/>
                <a:sym typeface="Wingdings 2" pitchFamily="18" charset="2"/>
              </a:rPr>
              <a:t> </a:t>
            </a:r>
            <a:r>
              <a:rPr lang="en-US" sz="600" dirty="0" smtClean="0">
                <a:solidFill>
                  <a:srgbClr val="00589C"/>
                </a:solidFill>
                <a:latin typeface="Arial" charset="0"/>
                <a:cs typeface="+mn-cs"/>
                <a:sym typeface="Wingdings 2" pitchFamily="18" charset="2"/>
              </a:rPr>
              <a:t> www.hzdr.de  </a:t>
            </a:r>
            <a:r>
              <a:rPr lang="de-DE" sz="600" dirty="0" smtClean="0">
                <a:solidFill>
                  <a:srgbClr val="00589C"/>
                </a:solidFill>
                <a:latin typeface="Arial" charset="0"/>
                <a:cs typeface="+mn-cs"/>
                <a:sym typeface="Wingdings 2" pitchFamily="18" charset="2"/>
              </a:rPr>
              <a:t>  HZDR</a:t>
            </a:r>
          </a:p>
        </p:txBody>
      </p:sp>
    </p:spTree>
    <p:extLst>
      <p:ext uri="{BB962C8B-B14F-4D97-AF65-F5344CB8AC3E}">
        <p14:creationId xmlns:p14="http://schemas.microsoft.com/office/powerpoint/2010/main" val="27880750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58" r:id="rId3"/>
    <p:sldLayoutId id="2147483759" r:id="rId4"/>
    <p:sldLayoutId id="2147483760" r:id="rId5"/>
    <p:sldLayoutId id="2147483761" r:id="rId6"/>
    <p:sldLayoutId id="2147483762" r:id="rId7"/>
    <p:sldLayoutId id="2147483763" r:id="rId8"/>
    <p:sldLayoutId id="2147483764" r:id="rId9"/>
    <p:sldLayoutId id="2147483765" r:id="rId10"/>
    <p:sldLayoutId id="2147483766" r:id="rId11"/>
  </p:sldLayoutIdLst>
  <p:txStyles>
    <p:titleStyle>
      <a:lvl1pPr algn="l" rtl="0" fontAlgn="base">
        <a:spcBef>
          <a:spcPct val="0"/>
        </a:spcBef>
        <a:spcAft>
          <a:spcPct val="0"/>
        </a:spcAft>
        <a:defRPr sz="3000">
          <a:solidFill>
            <a:srgbClr val="003E89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000">
          <a:solidFill>
            <a:srgbClr val="003E89"/>
          </a:solidFill>
          <a:latin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3000">
          <a:solidFill>
            <a:srgbClr val="003E89"/>
          </a:solidFill>
          <a:latin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3000">
          <a:solidFill>
            <a:srgbClr val="003E89"/>
          </a:solidFill>
          <a:latin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3000">
          <a:solidFill>
            <a:srgbClr val="003E89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000">
          <a:solidFill>
            <a:srgbClr val="003E89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000">
          <a:solidFill>
            <a:srgbClr val="003E89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000">
          <a:solidFill>
            <a:srgbClr val="003E89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000">
          <a:solidFill>
            <a:srgbClr val="003E89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16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2" name="Line 10"/>
          <p:cNvSpPr>
            <a:spLocks noChangeShapeType="1"/>
          </p:cNvSpPr>
          <p:nvPr userDrawn="1"/>
        </p:nvSpPr>
        <p:spPr bwMode="auto">
          <a:xfrm>
            <a:off x="0" y="466725"/>
            <a:ext cx="9142413" cy="1588"/>
          </a:xfrm>
          <a:prstGeom prst="line">
            <a:avLst/>
          </a:prstGeom>
          <a:noFill/>
          <a:ln w="19050" cap="rnd">
            <a:solidFill>
              <a:schemeClr val="bg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>
              <a:solidFill>
                <a:srgbClr val="000000"/>
              </a:solidFill>
              <a:latin typeface="Arial" charset="0"/>
              <a:cs typeface="+mn-cs"/>
            </a:endParaRPr>
          </a:p>
        </p:txBody>
      </p:sp>
      <p:pic>
        <p:nvPicPr>
          <p:cNvPr id="3090" name="Picture 18" descr="FZD-Bildmarke_Preussel_wtransparent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2813" y="44450"/>
            <a:ext cx="325437" cy="360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01" name="Text Box 29"/>
          <p:cNvSpPr txBox="1">
            <a:spLocks noChangeArrowheads="1"/>
          </p:cNvSpPr>
          <p:nvPr userDrawn="1"/>
        </p:nvSpPr>
        <p:spPr bwMode="auto">
          <a:xfrm>
            <a:off x="287338" y="6619875"/>
            <a:ext cx="2438400" cy="122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de-DE" sz="800">
                <a:solidFill>
                  <a:srgbClr val="FFFFFF"/>
                </a:solidFill>
                <a:latin typeface="Arial" charset="0"/>
                <a:cs typeface="+mn-cs"/>
              </a:rPr>
              <a:t>Seite </a:t>
            </a:r>
            <a:fld id="{8A4F9DD5-3704-4336-A88B-B30ECB5BB0C8}" type="slidenum">
              <a:rPr lang="de-DE" sz="800">
                <a:solidFill>
                  <a:srgbClr val="FFFFFF"/>
                </a:solidFill>
                <a:latin typeface="Arial" charset="0"/>
                <a:cs typeface="+mn-cs"/>
              </a:rPr>
              <a:pPr eaLnBrk="0" hangingPunct="0">
                <a:spcBef>
                  <a:spcPct val="50000"/>
                </a:spcBef>
              </a:pPr>
              <a:t>‹#›</a:t>
            </a:fld>
            <a:endParaRPr lang="de-DE" sz="800">
              <a:solidFill>
                <a:srgbClr val="FFFFFF"/>
              </a:solidFill>
              <a:latin typeface="Arial" charset="0"/>
              <a:cs typeface="+mn-cs"/>
            </a:endParaRPr>
          </a:p>
        </p:txBody>
      </p:sp>
      <p:pic>
        <p:nvPicPr>
          <p:cNvPr id="9" name="Picture 29"/>
          <p:cNvPicPr>
            <a:picLocks noChangeAspect="1" noChangeArrowheads="1"/>
          </p:cNvPicPr>
          <p:nvPr userDrawn="1"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975"/>
          <a:stretch/>
        </p:blipFill>
        <p:spPr bwMode="auto">
          <a:xfrm>
            <a:off x="4182617" y="-1"/>
            <a:ext cx="4959796" cy="5746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3E89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30"/>
          <p:cNvPicPr>
            <a:picLocks noChangeAspect="1" noChangeArrowheads="1"/>
          </p:cNvPicPr>
          <p:nvPr userDrawn="1"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975"/>
          <a:stretch/>
        </p:blipFill>
        <p:spPr bwMode="auto">
          <a:xfrm>
            <a:off x="-8383" y="2"/>
            <a:ext cx="4191000" cy="574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3E89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echteck 10"/>
          <p:cNvSpPr/>
          <p:nvPr userDrawn="1"/>
        </p:nvSpPr>
        <p:spPr bwMode="auto">
          <a:xfrm>
            <a:off x="-8249" y="2"/>
            <a:ext cx="9150660" cy="574676"/>
          </a:xfrm>
          <a:prstGeom prst="rect">
            <a:avLst/>
          </a:prstGeom>
          <a:solidFill>
            <a:srgbClr val="00589C">
              <a:alpha val="60000"/>
            </a:srgbClr>
          </a:solidFill>
          <a:ln>
            <a:noFill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</a:bodyPr>
          <a:lstStyle/>
          <a:p>
            <a:endParaRPr lang="de-DE" dirty="0" smtClean="0">
              <a:solidFill>
                <a:srgbClr val="000000"/>
              </a:solidFill>
              <a:latin typeface="Arial" charset="0"/>
              <a:cs typeface="+mn-cs"/>
            </a:endParaRPr>
          </a:p>
        </p:txBody>
      </p:sp>
      <p:sp>
        <p:nvSpPr>
          <p:cNvPr id="12" name="Rechteck 11"/>
          <p:cNvSpPr/>
          <p:nvPr userDrawn="1"/>
        </p:nvSpPr>
        <p:spPr bwMode="auto">
          <a:xfrm>
            <a:off x="-8250" y="2"/>
            <a:ext cx="287338" cy="287338"/>
          </a:xfrm>
          <a:prstGeom prst="rect">
            <a:avLst/>
          </a:prstGeom>
          <a:solidFill>
            <a:srgbClr val="CF6800"/>
          </a:solidFill>
          <a:ln>
            <a:noFill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</a:bodyPr>
          <a:lstStyle/>
          <a:p>
            <a:endParaRPr lang="de-DE" smtClean="0">
              <a:solidFill>
                <a:srgbClr val="000000"/>
              </a:solidFill>
              <a:latin typeface="Arial" charset="0"/>
              <a:cs typeface="+mn-cs"/>
            </a:endParaRPr>
          </a:p>
        </p:txBody>
      </p:sp>
      <p:pic>
        <p:nvPicPr>
          <p:cNvPr id="13" name="Grafik 12"/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4246" y="116632"/>
            <a:ext cx="1296144" cy="236547"/>
          </a:xfrm>
          <a:prstGeom prst="rect">
            <a:avLst/>
          </a:prstGeom>
        </p:spPr>
      </p:pic>
      <p:sp>
        <p:nvSpPr>
          <p:cNvPr id="14" name="Rectangle 24"/>
          <p:cNvSpPr>
            <a:spLocks noChangeArrowheads="1"/>
          </p:cNvSpPr>
          <p:nvPr userDrawn="1"/>
        </p:nvSpPr>
        <p:spPr bwMode="auto">
          <a:xfrm>
            <a:off x="-8383" y="6619875"/>
            <a:ext cx="3048000" cy="125412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endParaRPr lang="de-DE">
              <a:solidFill>
                <a:srgbClr val="000000"/>
              </a:solidFill>
              <a:latin typeface="Arial" charset="0"/>
              <a:cs typeface="+mn-cs"/>
            </a:endParaRPr>
          </a:p>
        </p:txBody>
      </p:sp>
      <p:sp>
        <p:nvSpPr>
          <p:cNvPr id="15" name="Rectangle 24"/>
          <p:cNvSpPr>
            <a:spLocks noChangeArrowheads="1"/>
          </p:cNvSpPr>
          <p:nvPr userDrawn="1"/>
        </p:nvSpPr>
        <p:spPr bwMode="auto">
          <a:xfrm>
            <a:off x="3038161" y="6619875"/>
            <a:ext cx="6104250" cy="125412"/>
          </a:xfrm>
          <a:prstGeom prst="rect">
            <a:avLst/>
          </a:prstGeom>
          <a:solidFill>
            <a:srgbClr val="00589C"/>
          </a:solidFill>
          <a:ln>
            <a:noFill/>
          </a:ln>
          <a:effectLst/>
        </p:spPr>
        <p:txBody>
          <a:bodyPr wrap="none" anchor="ctr"/>
          <a:lstStyle/>
          <a:p>
            <a:endParaRPr lang="de-DE">
              <a:solidFill>
                <a:srgbClr val="000000"/>
              </a:solidFill>
              <a:latin typeface="Arial" charset="0"/>
              <a:cs typeface="+mn-cs"/>
            </a:endParaRPr>
          </a:p>
        </p:txBody>
      </p:sp>
      <p:sp>
        <p:nvSpPr>
          <p:cNvPr id="16" name="Rectangle 24"/>
          <p:cNvSpPr>
            <a:spLocks noChangeArrowheads="1"/>
          </p:cNvSpPr>
          <p:nvPr userDrawn="1"/>
        </p:nvSpPr>
        <p:spPr bwMode="auto">
          <a:xfrm>
            <a:off x="-8383" y="6742113"/>
            <a:ext cx="3048000" cy="125412"/>
          </a:xfrm>
          <a:prstGeom prst="rect">
            <a:avLst/>
          </a:prstGeom>
          <a:solidFill>
            <a:srgbClr val="00589C"/>
          </a:solidFill>
          <a:ln>
            <a:noFill/>
          </a:ln>
          <a:effectLst/>
        </p:spPr>
        <p:txBody>
          <a:bodyPr wrap="none" anchor="ctr"/>
          <a:lstStyle/>
          <a:p>
            <a:endParaRPr lang="de-DE">
              <a:solidFill>
                <a:srgbClr val="000000"/>
              </a:solidFill>
              <a:latin typeface="Arial" charset="0"/>
              <a:cs typeface="+mn-cs"/>
            </a:endParaRPr>
          </a:p>
        </p:txBody>
      </p:sp>
      <p:sp>
        <p:nvSpPr>
          <p:cNvPr id="17" name="Textfeld 16"/>
          <p:cNvSpPr txBox="1"/>
          <p:nvPr userDrawn="1"/>
        </p:nvSpPr>
        <p:spPr>
          <a:xfrm>
            <a:off x="7637280" y="6591313"/>
            <a:ext cx="1452642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600" dirty="0" smtClean="0">
                <a:solidFill>
                  <a:srgbClr val="FFFFFF"/>
                </a:solidFill>
                <a:latin typeface="Arial" charset="0"/>
                <a:cs typeface="+mn-cs"/>
              </a:rPr>
              <a:t>Mitglied der Helmholtz-Gemeinschaft</a:t>
            </a:r>
            <a:endParaRPr lang="de-DE" sz="600" dirty="0">
              <a:solidFill>
                <a:srgbClr val="FFFFFF"/>
              </a:solidFill>
              <a:latin typeface="Arial" charset="0"/>
              <a:cs typeface="+mn-cs"/>
            </a:endParaRPr>
          </a:p>
        </p:txBody>
      </p:sp>
      <p:sp>
        <p:nvSpPr>
          <p:cNvPr id="19" name="Rectangle 24"/>
          <p:cNvSpPr>
            <a:spLocks noChangeArrowheads="1"/>
          </p:cNvSpPr>
          <p:nvPr userDrawn="1"/>
        </p:nvSpPr>
        <p:spPr bwMode="auto">
          <a:xfrm>
            <a:off x="3038161" y="6742113"/>
            <a:ext cx="6104250" cy="12541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endParaRPr lang="de-DE">
              <a:solidFill>
                <a:srgbClr val="000000"/>
              </a:solidFill>
              <a:latin typeface="Arial" charset="0"/>
              <a:cs typeface="+mn-cs"/>
            </a:endParaRPr>
          </a:p>
        </p:txBody>
      </p:sp>
      <p:sp>
        <p:nvSpPr>
          <p:cNvPr id="20" name="Text Box 8"/>
          <p:cNvSpPr txBox="1">
            <a:spLocks noChangeArrowheads="1"/>
          </p:cNvSpPr>
          <p:nvPr userDrawn="1"/>
        </p:nvSpPr>
        <p:spPr bwMode="auto">
          <a:xfrm>
            <a:off x="5373" y="6596906"/>
            <a:ext cx="2982451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600" dirty="0" smtClean="0">
                <a:solidFill>
                  <a:srgbClr val="00589C"/>
                </a:solidFill>
                <a:latin typeface="Arial" charset="0"/>
                <a:cs typeface="+mn-cs"/>
                <a:sym typeface="Wingdings 2" pitchFamily="18" charset="2"/>
              </a:rPr>
              <a:t>Ulrich Schramm  </a:t>
            </a:r>
            <a:r>
              <a:rPr lang="de-DE" sz="600" dirty="0" smtClean="0">
                <a:solidFill>
                  <a:srgbClr val="00589C"/>
                </a:solidFill>
                <a:latin typeface="Arial" charset="0"/>
                <a:cs typeface="+mn-cs"/>
                <a:sym typeface="Wingdings 2" pitchFamily="18" charset="2"/>
              </a:rPr>
              <a:t> u.schramm@hzdr.de</a:t>
            </a:r>
            <a:r>
              <a:rPr lang="en-US" sz="600" dirty="0" smtClean="0">
                <a:solidFill>
                  <a:srgbClr val="00589C"/>
                </a:solidFill>
                <a:latin typeface="Arial" charset="0"/>
                <a:cs typeface="+mn-cs"/>
                <a:sym typeface="Wingdings 2" pitchFamily="18" charset="2"/>
              </a:rPr>
              <a:t> </a:t>
            </a:r>
            <a:r>
              <a:rPr lang="de-DE" sz="600" dirty="0" smtClean="0">
                <a:solidFill>
                  <a:srgbClr val="00589C"/>
                </a:solidFill>
                <a:latin typeface="Arial" charset="0"/>
                <a:cs typeface="+mn-cs"/>
                <a:sym typeface="Wingdings 2" pitchFamily="18" charset="2"/>
              </a:rPr>
              <a:t> </a:t>
            </a:r>
            <a:r>
              <a:rPr lang="en-US" sz="600" dirty="0" smtClean="0">
                <a:solidFill>
                  <a:srgbClr val="00589C"/>
                </a:solidFill>
                <a:latin typeface="Arial" charset="0"/>
                <a:cs typeface="+mn-cs"/>
                <a:sym typeface="Wingdings 2" pitchFamily="18" charset="2"/>
              </a:rPr>
              <a:t> www.hzdr.de  </a:t>
            </a:r>
            <a:r>
              <a:rPr lang="de-DE" sz="600" dirty="0" smtClean="0">
                <a:solidFill>
                  <a:srgbClr val="00589C"/>
                </a:solidFill>
                <a:latin typeface="Arial" charset="0"/>
                <a:cs typeface="+mn-cs"/>
                <a:sym typeface="Wingdings 2" pitchFamily="18" charset="2"/>
              </a:rPr>
              <a:t>  HZDR</a:t>
            </a:r>
          </a:p>
        </p:txBody>
      </p:sp>
    </p:spTree>
    <p:extLst>
      <p:ext uri="{BB962C8B-B14F-4D97-AF65-F5344CB8AC3E}">
        <p14:creationId xmlns:p14="http://schemas.microsoft.com/office/powerpoint/2010/main" val="12060123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8" r:id="rId1"/>
    <p:sldLayoutId id="2147483769" r:id="rId2"/>
    <p:sldLayoutId id="2147483770" r:id="rId3"/>
    <p:sldLayoutId id="2147483771" r:id="rId4"/>
    <p:sldLayoutId id="2147483772" r:id="rId5"/>
    <p:sldLayoutId id="2147483773" r:id="rId6"/>
    <p:sldLayoutId id="2147483774" r:id="rId7"/>
    <p:sldLayoutId id="2147483775" r:id="rId8"/>
    <p:sldLayoutId id="2147483776" r:id="rId9"/>
    <p:sldLayoutId id="2147483777" r:id="rId10"/>
    <p:sldLayoutId id="2147483778" r:id="rId11"/>
  </p:sldLayoutIdLst>
  <p:txStyles>
    <p:titleStyle>
      <a:lvl1pPr algn="l" rtl="0" fontAlgn="base">
        <a:spcBef>
          <a:spcPct val="0"/>
        </a:spcBef>
        <a:spcAft>
          <a:spcPct val="0"/>
        </a:spcAft>
        <a:defRPr sz="3000">
          <a:solidFill>
            <a:srgbClr val="003E89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000">
          <a:solidFill>
            <a:srgbClr val="003E89"/>
          </a:solidFill>
          <a:latin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3000">
          <a:solidFill>
            <a:srgbClr val="003E89"/>
          </a:solidFill>
          <a:latin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3000">
          <a:solidFill>
            <a:srgbClr val="003E89"/>
          </a:solidFill>
          <a:latin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3000">
          <a:solidFill>
            <a:srgbClr val="003E89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000">
          <a:solidFill>
            <a:srgbClr val="003E89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000">
          <a:solidFill>
            <a:srgbClr val="003E89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000">
          <a:solidFill>
            <a:srgbClr val="003E89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000">
          <a:solidFill>
            <a:srgbClr val="003E89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16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rafik 16"/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8" r="26207"/>
          <a:stretch/>
        </p:blipFill>
        <p:spPr>
          <a:xfrm>
            <a:off x="-8384" y="579267"/>
            <a:ext cx="9152519" cy="6291639"/>
          </a:xfrm>
          <a:prstGeom prst="rect">
            <a:avLst/>
          </a:prstGeom>
        </p:spPr>
      </p:pic>
      <p:pic>
        <p:nvPicPr>
          <p:cNvPr id="1053" name="Picture 29"/>
          <p:cNvPicPr>
            <a:picLocks noChangeAspect="1" noChangeArrowheads="1"/>
          </p:cNvPicPr>
          <p:nvPr userDrawn="1"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975"/>
          <a:stretch/>
        </p:blipFill>
        <p:spPr bwMode="auto">
          <a:xfrm>
            <a:off x="4182617" y="-1"/>
            <a:ext cx="4959796" cy="5746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3E89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54" name="Picture 30"/>
          <p:cNvPicPr>
            <a:picLocks noChangeAspect="1" noChangeArrowheads="1"/>
          </p:cNvPicPr>
          <p:nvPr userDrawn="1"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975"/>
          <a:stretch/>
        </p:blipFill>
        <p:spPr bwMode="auto">
          <a:xfrm>
            <a:off x="-8383" y="2"/>
            <a:ext cx="4191000" cy="574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3E89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hteck 8"/>
          <p:cNvSpPr/>
          <p:nvPr userDrawn="1"/>
        </p:nvSpPr>
        <p:spPr bwMode="auto">
          <a:xfrm>
            <a:off x="-8249" y="2"/>
            <a:ext cx="9150660" cy="574676"/>
          </a:xfrm>
          <a:prstGeom prst="rect">
            <a:avLst/>
          </a:prstGeom>
          <a:solidFill>
            <a:srgbClr val="00589C">
              <a:alpha val="60000"/>
            </a:srgbClr>
          </a:solidFill>
          <a:ln>
            <a:noFill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</a:bodyPr>
          <a:lstStyle/>
          <a:p>
            <a:endParaRPr lang="de-DE" dirty="0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" name="Rechteck 9"/>
          <p:cNvSpPr/>
          <p:nvPr userDrawn="1"/>
        </p:nvSpPr>
        <p:spPr bwMode="auto">
          <a:xfrm>
            <a:off x="-8250" y="2"/>
            <a:ext cx="287338" cy="287338"/>
          </a:xfrm>
          <a:prstGeom prst="rect">
            <a:avLst/>
          </a:prstGeom>
          <a:solidFill>
            <a:srgbClr val="CF6800"/>
          </a:solidFill>
          <a:ln>
            <a:noFill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</a:bodyPr>
          <a:lstStyle/>
          <a:p>
            <a:endParaRPr lang="de-DE" smtClean="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14" name="Grafik 13"/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4246" y="116632"/>
            <a:ext cx="1296144" cy="236547"/>
          </a:xfrm>
          <a:prstGeom prst="rect">
            <a:avLst/>
          </a:prstGeom>
        </p:spPr>
      </p:pic>
      <p:sp>
        <p:nvSpPr>
          <p:cNvPr id="21" name="Text Box 3"/>
          <p:cNvSpPr txBox="1">
            <a:spLocks noChangeArrowheads="1"/>
          </p:cNvSpPr>
          <p:nvPr userDrawn="1"/>
        </p:nvSpPr>
        <p:spPr bwMode="auto">
          <a:xfrm>
            <a:off x="-8249" y="567730"/>
            <a:ext cx="9152384" cy="6166229"/>
          </a:xfrm>
          <a:prstGeom prst="rect">
            <a:avLst/>
          </a:prstGeom>
          <a:solidFill>
            <a:srgbClr val="00589C">
              <a:alpha val="80000"/>
            </a:srgbClr>
          </a:solidFill>
          <a:ln>
            <a:noFill/>
          </a:ln>
          <a:effectLst/>
          <a:extLst/>
        </p:spPr>
        <p:txBody>
          <a:bodyPr/>
          <a:lstStyle/>
          <a:p>
            <a:pPr>
              <a:spcBef>
                <a:spcPct val="50000"/>
              </a:spcBef>
            </a:pPr>
            <a:endParaRPr lang="en-US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8" name="Rectangle 24"/>
          <p:cNvSpPr>
            <a:spLocks noChangeArrowheads="1"/>
          </p:cNvSpPr>
          <p:nvPr userDrawn="1"/>
        </p:nvSpPr>
        <p:spPr bwMode="auto">
          <a:xfrm>
            <a:off x="3039750" y="6615493"/>
            <a:ext cx="3048000" cy="12541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endParaRPr lang="de-DE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9" name="Rectangle 24"/>
          <p:cNvSpPr>
            <a:spLocks noChangeArrowheads="1"/>
          </p:cNvSpPr>
          <p:nvPr userDrawn="1"/>
        </p:nvSpPr>
        <p:spPr bwMode="auto">
          <a:xfrm>
            <a:off x="-8250" y="6740905"/>
            <a:ext cx="3048000" cy="125412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endParaRPr lang="de-DE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48" name="Rectangle 24"/>
          <p:cNvSpPr>
            <a:spLocks noChangeArrowheads="1"/>
          </p:cNvSpPr>
          <p:nvPr userDrawn="1"/>
        </p:nvSpPr>
        <p:spPr bwMode="auto">
          <a:xfrm>
            <a:off x="-8250" y="6490081"/>
            <a:ext cx="3048000" cy="125412"/>
          </a:xfrm>
          <a:prstGeom prst="rect">
            <a:avLst/>
          </a:prstGeom>
          <a:solidFill>
            <a:srgbClr val="CF68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4" name="Rectangle 24"/>
          <p:cNvSpPr>
            <a:spLocks noChangeArrowheads="1"/>
          </p:cNvSpPr>
          <p:nvPr userDrawn="1"/>
        </p:nvSpPr>
        <p:spPr bwMode="auto">
          <a:xfrm>
            <a:off x="-8250" y="6615493"/>
            <a:ext cx="3048000" cy="12541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endParaRPr lang="de-DE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5" name="Rectangle 24"/>
          <p:cNvSpPr>
            <a:spLocks noChangeArrowheads="1"/>
          </p:cNvSpPr>
          <p:nvPr userDrawn="1"/>
        </p:nvSpPr>
        <p:spPr bwMode="auto">
          <a:xfrm>
            <a:off x="3039750" y="6740905"/>
            <a:ext cx="6104250" cy="12541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endParaRPr lang="de-DE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1" name="Text Box 8"/>
          <p:cNvSpPr txBox="1">
            <a:spLocks noChangeArrowheads="1"/>
          </p:cNvSpPr>
          <p:nvPr userDrawn="1"/>
        </p:nvSpPr>
        <p:spPr bwMode="auto">
          <a:xfrm>
            <a:off x="5373" y="6596906"/>
            <a:ext cx="2982451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600" dirty="0" smtClean="0">
                <a:solidFill>
                  <a:srgbClr val="00589C"/>
                </a:solidFill>
                <a:latin typeface="Arial" charset="0"/>
                <a:sym typeface="Wingdings 2" pitchFamily="18" charset="2"/>
              </a:rPr>
              <a:t>Ulrich Schramm  </a:t>
            </a:r>
            <a:r>
              <a:rPr lang="de-DE" sz="600" dirty="0" smtClean="0">
                <a:solidFill>
                  <a:srgbClr val="00589C"/>
                </a:solidFill>
                <a:latin typeface="Arial" charset="0"/>
                <a:sym typeface="Wingdings 2" pitchFamily="18" charset="2"/>
              </a:rPr>
              <a:t> u.schramm@hzdr.de</a:t>
            </a:r>
            <a:r>
              <a:rPr lang="en-US" sz="600" dirty="0" smtClean="0">
                <a:solidFill>
                  <a:srgbClr val="00589C"/>
                </a:solidFill>
                <a:latin typeface="Arial" charset="0"/>
                <a:sym typeface="Wingdings 2" pitchFamily="18" charset="2"/>
              </a:rPr>
              <a:t> </a:t>
            </a:r>
            <a:r>
              <a:rPr lang="de-DE" sz="600" dirty="0" smtClean="0">
                <a:solidFill>
                  <a:srgbClr val="00589C"/>
                </a:solidFill>
                <a:latin typeface="Arial" charset="0"/>
                <a:sym typeface="Wingdings 2" pitchFamily="18" charset="2"/>
              </a:rPr>
              <a:t> </a:t>
            </a:r>
            <a:r>
              <a:rPr lang="en-US" sz="600" dirty="0" smtClean="0">
                <a:solidFill>
                  <a:srgbClr val="00589C"/>
                </a:solidFill>
                <a:latin typeface="Arial" charset="0"/>
                <a:sym typeface="Wingdings 2" pitchFamily="18" charset="2"/>
              </a:rPr>
              <a:t> www.hzdr.de  </a:t>
            </a:r>
            <a:r>
              <a:rPr lang="de-DE" sz="600" dirty="0" smtClean="0">
                <a:solidFill>
                  <a:srgbClr val="00589C"/>
                </a:solidFill>
                <a:latin typeface="Arial" charset="0"/>
                <a:sym typeface="Wingdings 2" pitchFamily="18" charset="2"/>
              </a:rPr>
              <a:t>  HZDR</a:t>
            </a:r>
          </a:p>
        </p:txBody>
      </p:sp>
      <p:sp>
        <p:nvSpPr>
          <p:cNvPr id="5" name="Textfeld 4"/>
          <p:cNvSpPr txBox="1"/>
          <p:nvPr userDrawn="1"/>
        </p:nvSpPr>
        <p:spPr>
          <a:xfrm>
            <a:off x="7520246" y="6573499"/>
            <a:ext cx="1452642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600" dirty="0" smtClean="0">
                <a:solidFill>
                  <a:srgbClr val="FFFFFF"/>
                </a:solidFill>
                <a:latin typeface="Arial" charset="0"/>
              </a:rPr>
              <a:t>Mitglied der Helmholtz-Gemeinschaft</a:t>
            </a:r>
            <a:endParaRPr lang="de-DE" sz="600" dirty="0">
              <a:solidFill>
                <a:srgbClr val="FFFFFF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76258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iming>
    <p:tnLst>
      <p:par>
        <p:cTn id="1" dur="indefinite" restart="never" nodeType="tmRoot"/>
      </p:par>
    </p:tnLst>
  </p:timing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 descr="amplitude_tisa_b1"/>
          <p:cNvPicPr>
            <a:picLocks noChangeAspect="1" noChangeArrowheads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08" b="6068"/>
          <a:stretch/>
        </p:blipFill>
        <p:spPr bwMode="auto">
          <a:xfrm>
            <a:off x="-8384" y="540729"/>
            <a:ext cx="9152383" cy="6200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53" name="Picture 29"/>
          <p:cNvPicPr>
            <a:picLocks noChangeAspect="1" noChangeArrowheads="1"/>
          </p:cNvPicPr>
          <p:nvPr userDrawn="1"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975"/>
          <a:stretch/>
        </p:blipFill>
        <p:spPr bwMode="auto">
          <a:xfrm>
            <a:off x="4182617" y="-1"/>
            <a:ext cx="4959796" cy="5746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3E89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54" name="Picture 30"/>
          <p:cNvPicPr>
            <a:picLocks noChangeAspect="1" noChangeArrowheads="1"/>
          </p:cNvPicPr>
          <p:nvPr userDrawn="1"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975"/>
          <a:stretch/>
        </p:blipFill>
        <p:spPr bwMode="auto">
          <a:xfrm>
            <a:off x="-8383" y="2"/>
            <a:ext cx="4191000" cy="574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3E89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hteck 8"/>
          <p:cNvSpPr/>
          <p:nvPr userDrawn="1"/>
        </p:nvSpPr>
        <p:spPr bwMode="auto">
          <a:xfrm>
            <a:off x="-8249" y="2"/>
            <a:ext cx="9150660" cy="574676"/>
          </a:xfrm>
          <a:prstGeom prst="rect">
            <a:avLst/>
          </a:prstGeom>
          <a:solidFill>
            <a:srgbClr val="00589C">
              <a:alpha val="60000"/>
            </a:srgbClr>
          </a:solidFill>
          <a:ln>
            <a:noFill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</a:bodyPr>
          <a:lstStyle/>
          <a:p>
            <a:endParaRPr lang="de-DE" dirty="0" smtClean="0">
              <a:solidFill>
                <a:srgbClr val="000000"/>
              </a:solidFill>
              <a:latin typeface="Arial" charset="0"/>
              <a:cs typeface="+mn-cs"/>
            </a:endParaRPr>
          </a:p>
        </p:txBody>
      </p:sp>
      <p:sp>
        <p:nvSpPr>
          <p:cNvPr id="10" name="Rechteck 9"/>
          <p:cNvSpPr/>
          <p:nvPr userDrawn="1"/>
        </p:nvSpPr>
        <p:spPr bwMode="auto">
          <a:xfrm>
            <a:off x="-8250" y="2"/>
            <a:ext cx="287338" cy="287338"/>
          </a:xfrm>
          <a:prstGeom prst="rect">
            <a:avLst/>
          </a:prstGeom>
          <a:solidFill>
            <a:srgbClr val="CF6800"/>
          </a:solidFill>
          <a:ln>
            <a:noFill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</a:bodyPr>
          <a:lstStyle/>
          <a:p>
            <a:endParaRPr lang="de-DE" smtClean="0">
              <a:solidFill>
                <a:srgbClr val="000000"/>
              </a:solidFill>
              <a:latin typeface="Arial" charset="0"/>
              <a:cs typeface="+mn-cs"/>
            </a:endParaRPr>
          </a:p>
        </p:txBody>
      </p:sp>
      <p:pic>
        <p:nvPicPr>
          <p:cNvPr id="14" name="Grafik 13"/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4246" y="116632"/>
            <a:ext cx="1296144" cy="236547"/>
          </a:xfrm>
          <a:prstGeom prst="rect">
            <a:avLst/>
          </a:prstGeom>
        </p:spPr>
      </p:pic>
      <p:sp>
        <p:nvSpPr>
          <p:cNvPr id="21" name="Text Box 3"/>
          <p:cNvSpPr txBox="1">
            <a:spLocks noChangeArrowheads="1"/>
          </p:cNvSpPr>
          <p:nvPr userDrawn="1"/>
        </p:nvSpPr>
        <p:spPr bwMode="auto">
          <a:xfrm>
            <a:off x="-8249" y="574676"/>
            <a:ext cx="9152384" cy="6166229"/>
          </a:xfrm>
          <a:prstGeom prst="rect">
            <a:avLst/>
          </a:prstGeom>
          <a:solidFill>
            <a:srgbClr val="00589C">
              <a:alpha val="80000"/>
            </a:srgbClr>
          </a:solidFill>
          <a:ln>
            <a:noFill/>
          </a:ln>
          <a:effectLst/>
          <a:extLst/>
        </p:spPr>
        <p:txBody>
          <a:bodyPr/>
          <a:lstStyle/>
          <a:p>
            <a:pPr>
              <a:spcBef>
                <a:spcPct val="50000"/>
              </a:spcBef>
            </a:pPr>
            <a:endParaRPr lang="en-US" smtClean="0">
              <a:solidFill>
                <a:srgbClr val="000000"/>
              </a:solidFill>
              <a:latin typeface="Arial" charset="0"/>
              <a:cs typeface="+mn-cs"/>
            </a:endParaRPr>
          </a:p>
        </p:txBody>
      </p:sp>
      <p:pic>
        <p:nvPicPr>
          <p:cNvPr id="4" name="Grafik 3"/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5252815"/>
            <a:ext cx="1629621" cy="1128513"/>
          </a:xfrm>
          <a:prstGeom prst="rect">
            <a:avLst/>
          </a:prstGeom>
        </p:spPr>
      </p:pic>
      <p:sp>
        <p:nvSpPr>
          <p:cNvPr id="18" name="Rectangle 24"/>
          <p:cNvSpPr>
            <a:spLocks noChangeArrowheads="1"/>
          </p:cNvSpPr>
          <p:nvPr userDrawn="1"/>
        </p:nvSpPr>
        <p:spPr bwMode="auto">
          <a:xfrm>
            <a:off x="3039750" y="6615493"/>
            <a:ext cx="3048000" cy="12541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endParaRPr lang="de-DE">
              <a:solidFill>
                <a:srgbClr val="000000"/>
              </a:solidFill>
              <a:latin typeface="Arial" charset="0"/>
              <a:cs typeface="+mn-cs"/>
            </a:endParaRPr>
          </a:p>
        </p:txBody>
      </p:sp>
      <p:sp>
        <p:nvSpPr>
          <p:cNvPr id="19" name="Rectangle 24"/>
          <p:cNvSpPr>
            <a:spLocks noChangeArrowheads="1"/>
          </p:cNvSpPr>
          <p:nvPr userDrawn="1"/>
        </p:nvSpPr>
        <p:spPr bwMode="auto">
          <a:xfrm>
            <a:off x="-8250" y="6740905"/>
            <a:ext cx="3048000" cy="125412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endParaRPr lang="de-DE">
              <a:solidFill>
                <a:srgbClr val="000000"/>
              </a:solidFill>
              <a:latin typeface="Arial" charset="0"/>
              <a:cs typeface="+mn-cs"/>
            </a:endParaRPr>
          </a:p>
        </p:txBody>
      </p:sp>
      <p:sp>
        <p:nvSpPr>
          <p:cNvPr id="1048" name="Rectangle 24"/>
          <p:cNvSpPr>
            <a:spLocks noChangeArrowheads="1"/>
          </p:cNvSpPr>
          <p:nvPr userDrawn="1"/>
        </p:nvSpPr>
        <p:spPr bwMode="auto">
          <a:xfrm>
            <a:off x="-8250" y="6490081"/>
            <a:ext cx="3048000" cy="125412"/>
          </a:xfrm>
          <a:prstGeom prst="rect">
            <a:avLst/>
          </a:prstGeom>
          <a:solidFill>
            <a:srgbClr val="CF68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>
              <a:solidFill>
                <a:srgbClr val="000000"/>
              </a:solidFill>
              <a:latin typeface="Arial" charset="0"/>
              <a:cs typeface="+mn-cs"/>
            </a:endParaRPr>
          </a:p>
        </p:txBody>
      </p:sp>
      <p:sp>
        <p:nvSpPr>
          <p:cNvPr id="24" name="Rectangle 24"/>
          <p:cNvSpPr>
            <a:spLocks noChangeArrowheads="1"/>
          </p:cNvSpPr>
          <p:nvPr userDrawn="1"/>
        </p:nvSpPr>
        <p:spPr bwMode="auto">
          <a:xfrm>
            <a:off x="-8250" y="6615493"/>
            <a:ext cx="3048000" cy="12541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endParaRPr lang="de-DE">
              <a:solidFill>
                <a:srgbClr val="000000"/>
              </a:solidFill>
              <a:latin typeface="Arial" charset="0"/>
              <a:cs typeface="+mn-cs"/>
            </a:endParaRPr>
          </a:p>
        </p:txBody>
      </p:sp>
      <p:sp>
        <p:nvSpPr>
          <p:cNvPr id="25" name="Rectangle 24"/>
          <p:cNvSpPr>
            <a:spLocks noChangeArrowheads="1"/>
          </p:cNvSpPr>
          <p:nvPr userDrawn="1"/>
        </p:nvSpPr>
        <p:spPr bwMode="auto">
          <a:xfrm>
            <a:off x="3039750" y="6740905"/>
            <a:ext cx="6104250" cy="12541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endParaRPr lang="de-DE">
              <a:solidFill>
                <a:srgbClr val="000000"/>
              </a:solidFill>
              <a:latin typeface="Arial" charset="0"/>
              <a:cs typeface="+mn-cs"/>
            </a:endParaRPr>
          </a:p>
        </p:txBody>
      </p:sp>
      <p:sp>
        <p:nvSpPr>
          <p:cNvPr id="31" name="Text Box 8"/>
          <p:cNvSpPr txBox="1">
            <a:spLocks noChangeArrowheads="1"/>
          </p:cNvSpPr>
          <p:nvPr userDrawn="1"/>
        </p:nvSpPr>
        <p:spPr bwMode="auto">
          <a:xfrm>
            <a:off x="5373" y="6596906"/>
            <a:ext cx="2982451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600" dirty="0" smtClean="0">
                <a:solidFill>
                  <a:srgbClr val="00589C"/>
                </a:solidFill>
                <a:latin typeface="Arial" charset="0"/>
                <a:cs typeface="+mn-cs"/>
                <a:sym typeface="Wingdings 2" pitchFamily="18" charset="2"/>
              </a:rPr>
              <a:t>Ulrich Schramm  </a:t>
            </a:r>
            <a:r>
              <a:rPr lang="de-DE" sz="600" dirty="0" smtClean="0">
                <a:solidFill>
                  <a:srgbClr val="00589C"/>
                </a:solidFill>
                <a:latin typeface="Arial" charset="0"/>
                <a:cs typeface="+mn-cs"/>
                <a:sym typeface="Wingdings 2" pitchFamily="18" charset="2"/>
              </a:rPr>
              <a:t> u.schramm@hzdr.de</a:t>
            </a:r>
            <a:r>
              <a:rPr lang="en-US" sz="600" dirty="0" smtClean="0">
                <a:solidFill>
                  <a:srgbClr val="00589C"/>
                </a:solidFill>
                <a:latin typeface="Arial" charset="0"/>
                <a:cs typeface="+mn-cs"/>
                <a:sym typeface="Wingdings 2" pitchFamily="18" charset="2"/>
              </a:rPr>
              <a:t> </a:t>
            </a:r>
            <a:r>
              <a:rPr lang="de-DE" sz="600" dirty="0" smtClean="0">
                <a:solidFill>
                  <a:srgbClr val="00589C"/>
                </a:solidFill>
                <a:latin typeface="Arial" charset="0"/>
                <a:cs typeface="+mn-cs"/>
                <a:sym typeface="Wingdings 2" pitchFamily="18" charset="2"/>
              </a:rPr>
              <a:t> </a:t>
            </a:r>
            <a:r>
              <a:rPr lang="en-US" sz="600" dirty="0" smtClean="0">
                <a:solidFill>
                  <a:srgbClr val="00589C"/>
                </a:solidFill>
                <a:latin typeface="Arial" charset="0"/>
                <a:cs typeface="+mn-cs"/>
                <a:sym typeface="Wingdings 2" pitchFamily="18" charset="2"/>
              </a:rPr>
              <a:t> www.hzdr.de  </a:t>
            </a:r>
            <a:r>
              <a:rPr lang="de-DE" sz="600" dirty="0" smtClean="0">
                <a:solidFill>
                  <a:srgbClr val="00589C"/>
                </a:solidFill>
                <a:latin typeface="Arial" charset="0"/>
                <a:cs typeface="+mn-cs"/>
                <a:sym typeface="Wingdings 2" pitchFamily="18" charset="2"/>
              </a:rPr>
              <a:t>  HZDR</a:t>
            </a:r>
          </a:p>
        </p:txBody>
      </p:sp>
      <p:sp>
        <p:nvSpPr>
          <p:cNvPr id="5" name="Textfeld 4"/>
          <p:cNvSpPr txBox="1"/>
          <p:nvPr userDrawn="1"/>
        </p:nvSpPr>
        <p:spPr>
          <a:xfrm>
            <a:off x="7520246" y="6573499"/>
            <a:ext cx="1452642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600" dirty="0" smtClean="0">
                <a:solidFill>
                  <a:srgbClr val="FFFFFF"/>
                </a:solidFill>
                <a:latin typeface="Arial" charset="0"/>
                <a:cs typeface="+mn-cs"/>
              </a:rPr>
              <a:t>Mitglied der Helmholtz-Gemeinschaft</a:t>
            </a:r>
            <a:endParaRPr lang="de-DE" sz="600" dirty="0">
              <a:solidFill>
                <a:srgbClr val="FFFFFF"/>
              </a:solidFill>
              <a:latin typeface="Arial" charset="0"/>
              <a:cs typeface="+mn-cs"/>
            </a:endParaRPr>
          </a:p>
        </p:txBody>
      </p:sp>
      <p:sp>
        <p:nvSpPr>
          <p:cNvPr id="26" name="Text Box 3"/>
          <p:cNvSpPr txBox="1">
            <a:spLocks noChangeArrowheads="1"/>
          </p:cNvSpPr>
          <p:nvPr userDrawn="1"/>
        </p:nvSpPr>
        <p:spPr bwMode="auto">
          <a:xfrm>
            <a:off x="0" y="574678"/>
            <a:ext cx="2708176" cy="1846210"/>
          </a:xfrm>
          <a:prstGeom prst="rect">
            <a:avLst/>
          </a:prstGeom>
          <a:gradFill flip="none" rotWithShape="1">
            <a:gsLst>
              <a:gs pos="0">
                <a:srgbClr val="00519E">
                  <a:gamma/>
                  <a:shade val="92941"/>
                  <a:invGamma/>
                  <a:alpha val="50000"/>
                </a:srgbClr>
              </a:gs>
              <a:gs pos="64195">
                <a:srgbClr val="004E98">
                  <a:alpha val="10000"/>
                </a:srgbClr>
              </a:gs>
              <a:gs pos="23000">
                <a:srgbClr val="00519E">
                  <a:alpha val="45000"/>
                </a:srgbClr>
              </a:gs>
              <a:gs pos="100000">
                <a:srgbClr val="00519E">
                  <a:gamma/>
                  <a:shade val="92941"/>
                  <a:invGamma/>
                  <a:alpha val="0"/>
                </a:srgbClr>
              </a:gs>
            </a:gsLst>
            <a:lin ang="4800000" scaled="0"/>
            <a:tileRect/>
          </a:gradFill>
          <a:ln>
            <a:noFill/>
          </a:ln>
          <a:effectLst/>
          <a:extLst/>
        </p:spPr>
        <p:txBody>
          <a:bodyPr/>
          <a:lstStyle/>
          <a:p>
            <a:pPr>
              <a:spcBef>
                <a:spcPct val="50000"/>
              </a:spcBef>
            </a:pPr>
            <a:endParaRPr lang="en-US" smtClean="0">
              <a:solidFill>
                <a:srgbClr val="000000"/>
              </a:solidFill>
              <a:latin typeface="Arial" charset="0"/>
              <a:cs typeface="+mn-cs"/>
            </a:endParaRPr>
          </a:p>
        </p:txBody>
      </p:sp>
      <p:pic>
        <p:nvPicPr>
          <p:cNvPr id="28" name="Bild 4" descr="DDC_Sticker_groß_Schatten_RGB.png"/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5809" y="5682580"/>
            <a:ext cx="780282" cy="780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050560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9218" name="Line 2"/>
          <p:cNvSpPr>
            <a:spLocks noChangeShapeType="1"/>
          </p:cNvSpPr>
          <p:nvPr userDrawn="1"/>
        </p:nvSpPr>
        <p:spPr bwMode="auto">
          <a:xfrm>
            <a:off x="0" y="466725"/>
            <a:ext cx="9142413" cy="1588"/>
          </a:xfrm>
          <a:prstGeom prst="line">
            <a:avLst/>
          </a:prstGeom>
          <a:noFill/>
          <a:ln w="19050" cap="rnd">
            <a:solidFill>
              <a:schemeClr val="bg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 sz="2400" b="1" smtClean="0">
              <a:solidFill>
                <a:srgbClr val="000000"/>
              </a:solidFill>
              <a:latin typeface="Arial" charset="0"/>
              <a:cs typeface="+mn-cs"/>
            </a:endParaRPr>
          </a:p>
        </p:txBody>
      </p:sp>
      <p:pic>
        <p:nvPicPr>
          <p:cNvPr id="1289219" name="Picture 3" descr="FZD-Bildmarke_Preussel_wtransparent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2813" y="44450"/>
            <a:ext cx="325437" cy="360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89220" name="Picture 4" descr="Folgefolie"/>
          <p:cNvPicPr>
            <a:picLocks noChangeAspect="1" noChangeArrowheads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89221" name="Rectangle 5"/>
          <p:cNvSpPr>
            <a:spLocks noChangeArrowheads="1"/>
          </p:cNvSpPr>
          <p:nvPr userDrawn="1"/>
        </p:nvSpPr>
        <p:spPr bwMode="auto">
          <a:xfrm>
            <a:off x="0" y="0"/>
            <a:ext cx="287338" cy="287338"/>
          </a:xfrm>
          <a:prstGeom prst="rect">
            <a:avLst/>
          </a:prstGeom>
          <a:solidFill>
            <a:srgbClr val="CF68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 sz="2400" b="1" smtClean="0">
              <a:solidFill>
                <a:srgbClr val="000000"/>
              </a:solidFill>
              <a:latin typeface="Arial" charset="0"/>
              <a:cs typeface="+mn-cs"/>
            </a:endParaRPr>
          </a:p>
        </p:txBody>
      </p:sp>
      <p:sp>
        <p:nvSpPr>
          <p:cNvPr id="1289222" name="Text Box 6"/>
          <p:cNvSpPr txBox="1">
            <a:spLocks noChangeArrowheads="1"/>
          </p:cNvSpPr>
          <p:nvPr userDrawn="1"/>
        </p:nvSpPr>
        <p:spPr bwMode="auto">
          <a:xfrm>
            <a:off x="287338" y="6619875"/>
            <a:ext cx="2438400" cy="122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de-DE" sz="800" smtClean="0">
                <a:solidFill>
                  <a:srgbClr val="FFFFFF"/>
                </a:solidFill>
                <a:latin typeface="Arial" charset="0"/>
                <a:cs typeface="+mn-cs"/>
              </a:rPr>
              <a:t>Seite </a:t>
            </a:r>
            <a:fld id="{3873FB10-BAE6-4179-B6A5-A629D839D7F2}" type="slidenum">
              <a:rPr lang="de-DE" sz="800" smtClean="0">
                <a:solidFill>
                  <a:srgbClr val="FFFFFF"/>
                </a:solidFill>
                <a:latin typeface="Arial" charset="0"/>
                <a:cs typeface="+mn-cs"/>
              </a:rPr>
              <a:pPr eaLnBrk="0" hangingPunct="0">
                <a:spcBef>
                  <a:spcPct val="50000"/>
                </a:spcBef>
              </a:pPr>
              <a:t>‹#›</a:t>
            </a:fld>
            <a:endParaRPr lang="de-DE" sz="800" smtClean="0">
              <a:solidFill>
                <a:srgbClr val="FFFFFF"/>
              </a:solidFill>
              <a:latin typeface="Arial" charset="0"/>
              <a:cs typeface="+mn-cs"/>
            </a:endParaRPr>
          </a:p>
        </p:txBody>
      </p:sp>
      <p:pic>
        <p:nvPicPr>
          <p:cNvPr id="1289223" name="Bild 5" descr="DDC_Logo_110x50_4C.eps"/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9713" y="6124575"/>
            <a:ext cx="719137" cy="328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89224" name="Text Box 8"/>
          <p:cNvSpPr txBox="1">
            <a:spLocks noChangeArrowheads="1"/>
          </p:cNvSpPr>
          <p:nvPr userDrawn="1"/>
        </p:nvSpPr>
        <p:spPr bwMode="auto">
          <a:xfrm>
            <a:off x="3086100" y="6686550"/>
            <a:ext cx="6094413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800" smtClean="0">
                <a:solidFill>
                  <a:srgbClr val="000000"/>
                </a:solidFill>
                <a:latin typeface="Arial" charset="0"/>
                <a:cs typeface="+mn-cs"/>
                <a:sym typeface="Wingdings 2" pitchFamily="18" charset="2"/>
              </a:rPr>
              <a:t>Vorstand  Prof. Dr. Dr. h. c. Roland Sauerbrey / Prof. Dr. Peter Joehnk  www.hzdr.de</a:t>
            </a:r>
            <a:r>
              <a:rPr lang="en-US" sz="800" smtClean="0">
                <a:solidFill>
                  <a:srgbClr val="FFFFFF"/>
                </a:solidFill>
                <a:latin typeface="Arial" charset="0"/>
                <a:cs typeface="+mn-cs"/>
                <a:sym typeface="Wingdings 2" pitchFamily="18" charset="2"/>
              </a:rPr>
              <a:t> </a:t>
            </a:r>
            <a:endParaRPr lang="en-GB" sz="800" smtClean="0">
              <a:solidFill>
                <a:srgbClr val="FFFFFF"/>
              </a:solidFill>
              <a:latin typeface="Arial" charset="0"/>
              <a:cs typeface="+mn-cs"/>
              <a:sym typeface="Wingdings 2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9369147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  <p:sldLayoutId id="2147483816" r:id="rId12"/>
  </p:sldLayoutIdLst>
  <p:txStyles>
    <p:titleStyle>
      <a:lvl1pPr algn="l" rtl="0" fontAlgn="base">
        <a:spcBef>
          <a:spcPct val="0"/>
        </a:spcBef>
        <a:spcAft>
          <a:spcPct val="0"/>
        </a:spcAft>
        <a:defRPr sz="3000">
          <a:solidFill>
            <a:srgbClr val="003E89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000">
          <a:solidFill>
            <a:srgbClr val="003E89"/>
          </a:solidFill>
          <a:latin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3000">
          <a:solidFill>
            <a:srgbClr val="003E89"/>
          </a:solidFill>
          <a:latin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3000">
          <a:solidFill>
            <a:srgbClr val="003E89"/>
          </a:solidFill>
          <a:latin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3000">
          <a:solidFill>
            <a:srgbClr val="003E89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000">
          <a:solidFill>
            <a:srgbClr val="003E89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000">
          <a:solidFill>
            <a:srgbClr val="003E89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000">
          <a:solidFill>
            <a:srgbClr val="003E89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000">
          <a:solidFill>
            <a:srgbClr val="003E89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16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9218" name="Line 2"/>
          <p:cNvSpPr>
            <a:spLocks noChangeShapeType="1"/>
          </p:cNvSpPr>
          <p:nvPr userDrawn="1"/>
        </p:nvSpPr>
        <p:spPr bwMode="auto">
          <a:xfrm>
            <a:off x="0" y="466725"/>
            <a:ext cx="9142413" cy="1588"/>
          </a:xfrm>
          <a:prstGeom prst="line">
            <a:avLst/>
          </a:prstGeom>
          <a:noFill/>
          <a:ln w="19050" cap="rnd">
            <a:solidFill>
              <a:schemeClr val="bg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 sz="2400" b="1" smtClean="0">
              <a:solidFill>
                <a:srgbClr val="000000"/>
              </a:solidFill>
              <a:latin typeface="Arial" charset="0"/>
              <a:cs typeface="+mn-cs"/>
            </a:endParaRPr>
          </a:p>
        </p:txBody>
      </p:sp>
      <p:pic>
        <p:nvPicPr>
          <p:cNvPr id="1289219" name="Picture 3" descr="FZD-Bildmarke_Preussel_wtransparent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2813" y="44450"/>
            <a:ext cx="325437" cy="360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89220" name="Picture 4" descr="Folgefolie"/>
          <p:cNvPicPr>
            <a:picLocks noChangeAspect="1" noChangeArrowheads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89221" name="Rectangle 5"/>
          <p:cNvSpPr>
            <a:spLocks noChangeArrowheads="1"/>
          </p:cNvSpPr>
          <p:nvPr userDrawn="1"/>
        </p:nvSpPr>
        <p:spPr bwMode="auto">
          <a:xfrm>
            <a:off x="0" y="0"/>
            <a:ext cx="287338" cy="287338"/>
          </a:xfrm>
          <a:prstGeom prst="rect">
            <a:avLst/>
          </a:prstGeom>
          <a:solidFill>
            <a:srgbClr val="CF68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 sz="2400" b="1" smtClean="0">
              <a:solidFill>
                <a:srgbClr val="000000"/>
              </a:solidFill>
              <a:latin typeface="Arial" charset="0"/>
              <a:cs typeface="+mn-cs"/>
            </a:endParaRPr>
          </a:p>
        </p:txBody>
      </p:sp>
      <p:sp>
        <p:nvSpPr>
          <p:cNvPr id="1289222" name="Text Box 6"/>
          <p:cNvSpPr txBox="1">
            <a:spLocks noChangeArrowheads="1"/>
          </p:cNvSpPr>
          <p:nvPr userDrawn="1"/>
        </p:nvSpPr>
        <p:spPr bwMode="auto">
          <a:xfrm>
            <a:off x="287338" y="6619875"/>
            <a:ext cx="2438400" cy="122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de-DE" sz="800" smtClean="0">
                <a:solidFill>
                  <a:srgbClr val="FFFFFF"/>
                </a:solidFill>
                <a:latin typeface="Arial" charset="0"/>
                <a:cs typeface="+mn-cs"/>
              </a:rPr>
              <a:t>Seite </a:t>
            </a:r>
            <a:fld id="{3873FB10-BAE6-4179-B6A5-A629D839D7F2}" type="slidenum">
              <a:rPr lang="de-DE" sz="800" smtClean="0">
                <a:solidFill>
                  <a:srgbClr val="FFFFFF"/>
                </a:solidFill>
                <a:latin typeface="Arial" charset="0"/>
                <a:cs typeface="+mn-cs"/>
              </a:rPr>
              <a:pPr eaLnBrk="0" hangingPunct="0">
                <a:spcBef>
                  <a:spcPct val="50000"/>
                </a:spcBef>
              </a:pPr>
              <a:t>‹#›</a:t>
            </a:fld>
            <a:endParaRPr lang="de-DE" sz="800" smtClean="0">
              <a:solidFill>
                <a:srgbClr val="FFFFFF"/>
              </a:solidFill>
              <a:latin typeface="Arial" charset="0"/>
              <a:cs typeface="+mn-cs"/>
            </a:endParaRPr>
          </a:p>
        </p:txBody>
      </p:sp>
      <p:pic>
        <p:nvPicPr>
          <p:cNvPr id="1289223" name="Bild 5" descr="DDC_Logo_110x50_4C.eps"/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9713" y="6124575"/>
            <a:ext cx="719137" cy="328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89224" name="Text Box 8"/>
          <p:cNvSpPr txBox="1">
            <a:spLocks noChangeArrowheads="1"/>
          </p:cNvSpPr>
          <p:nvPr userDrawn="1"/>
        </p:nvSpPr>
        <p:spPr bwMode="auto">
          <a:xfrm>
            <a:off x="3086100" y="6686550"/>
            <a:ext cx="6094413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800" smtClean="0">
                <a:solidFill>
                  <a:srgbClr val="000000"/>
                </a:solidFill>
                <a:latin typeface="Arial" charset="0"/>
                <a:cs typeface="+mn-cs"/>
                <a:sym typeface="Wingdings 2" pitchFamily="18" charset="2"/>
              </a:rPr>
              <a:t>Vorstand  Prof. Dr. Dr. h. c. Roland Sauerbrey / Prof. Dr. Peter Joehnk  www.hzdr.de</a:t>
            </a:r>
            <a:r>
              <a:rPr lang="en-US" sz="800" smtClean="0">
                <a:solidFill>
                  <a:srgbClr val="FFFFFF"/>
                </a:solidFill>
                <a:latin typeface="Arial" charset="0"/>
                <a:cs typeface="+mn-cs"/>
                <a:sym typeface="Wingdings 2" pitchFamily="18" charset="2"/>
              </a:rPr>
              <a:t> </a:t>
            </a:r>
            <a:endParaRPr lang="en-GB" sz="800" smtClean="0">
              <a:solidFill>
                <a:srgbClr val="FFFFFF"/>
              </a:solidFill>
              <a:latin typeface="Arial" charset="0"/>
              <a:cs typeface="+mn-cs"/>
              <a:sym typeface="Wingdings 2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2431246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8" r:id="rId1"/>
    <p:sldLayoutId id="2147483819" r:id="rId2"/>
    <p:sldLayoutId id="2147483820" r:id="rId3"/>
    <p:sldLayoutId id="2147483821" r:id="rId4"/>
    <p:sldLayoutId id="2147483822" r:id="rId5"/>
    <p:sldLayoutId id="2147483823" r:id="rId6"/>
    <p:sldLayoutId id="2147483824" r:id="rId7"/>
    <p:sldLayoutId id="2147483825" r:id="rId8"/>
    <p:sldLayoutId id="2147483826" r:id="rId9"/>
    <p:sldLayoutId id="2147483827" r:id="rId10"/>
    <p:sldLayoutId id="2147483828" r:id="rId11"/>
    <p:sldLayoutId id="2147483829" r:id="rId12"/>
  </p:sldLayoutIdLst>
  <p:txStyles>
    <p:titleStyle>
      <a:lvl1pPr algn="l" rtl="0" fontAlgn="base">
        <a:spcBef>
          <a:spcPct val="0"/>
        </a:spcBef>
        <a:spcAft>
          <a:spcPct val="0"/>
        </a:spcAft>
        <a:defRPr sz="3000">
          <a:solidFill>
            <a:srgbClr val="003E89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000">
          <a:solidFill>
            <a:srgbClr val="003E89"/>
          </a:solidFill>
          <a:latin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3000">
          <a:solidFill>
            <a:srgbClr val="003E89"/>
          </a:solidFill>
          <a:latin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3000">
          <a:solidFill>
            <a:srgbClr val="003E89"/>
          </a:solidFill>
          <a:latin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3000">
          <a:solidFill>
            <a:srgbClr val="003E89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000">
          <a:solidFill>
            <a:srgbClr val="003E89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000">
          <a:solidFill>
            <a:srgbClr val="003E89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000">
          <a:solidFill>
            <a:srgbClr val="003E89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000">
          <a:solidFill>
            <a:srgbClr val="003E89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16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13"/>
          <p:cNvGrpSpPr>
            <a:grpSpLocks/>
          </p:cNvGrpSpPr>
          <p:nvPr userDrawn="1"/>
        </p:nvGrpSpPr>
        <p:grpSpPr bwMode="auto">
          <a:xfrm>
            <a:off x="0" y="0"/>
            <a:ext cx="9144000" cy="6865938"/>
            <a:chOff x="0" y="0"/>
            <a:chExt cx="5760" cy="4325"/>
          </a:xfrm>
        </p:grpSpPr>
        <p:sp>
          <p:nvSpPr>
            <p:cNvPr id="26" name="Rectangle 4"/>
            <p:cNvSpPr>
              <a:spLocks noChangeArrowheads="1"/>
            </p:cNvSpPr>
            <p:nvPr userDrawn="1"/>
          </p:nvSpPr>
          <p:spPr bwMode="auto">
            <a:xfrm>
              <a:off x="0" y="0"/>
              <a:ext cx="181" cy="181"/>
            </a:xfrm>
            <a:prstGeom prst="rect">
              <a:avLst/>
            </a:prstGeom>
            <a:solidFill>
              <a:srgbClr val="CF6800"/>
            </a:solidFill>
            <a:ln>
              <a:noFill/>
            </a:ln>
            <a:effectLst/>
            <a:extLst/>
          </p:spPr>
          <p:txBody>
            <a:bodyPr wrap="none" anchor="ctr"/>
            <a:lstStyle>
              <a:defPPr>
                <a:defRPr lang="de-DE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27" name="Rectangle 6"/>
            <p:cNvSpPr>
              <a:spLocks noChangeArrowheads="1"/>
            </p:cNvSpPr>
            <p:nvPr userDrawn="1"/>
          </p:nvSpPr>
          <p:spPr bwMode="auto">
            <a:xfrm>
              <a:off x="0" y="4142"/>
              <a:ext cx="1927" cy="91"/>
            </a:xfrm>
            <a:prstGeom prst="rect">
              <a:avLst/>
            </a:prstGeom>
            <a:solidFill>
              <a:srgbClr val="9C9C9C"/>
            </a:solidFill>
            <a:ln>
              <a:noFill/>
            </a:ln>
            <a:effectLst/>
            <a:extLst/>
          </p:spPr>
          <p:txBody>
            <a:bodyPr wrap="none" anchor="ctr"/>
            <a:lstStyle>
              <a:defPPr>
                <a:defRPr lang="de-DE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28" name="Rectangle 7"/>
            <p:cNvSpPr>
              <a:spLocks noChangeArrowheads="1"/>
            </p:cNvSpPr>
            <p:nvPr userDrawn="1"/>
          </p:nvSpPr>
          <p:spPr bwMode="auto">
            <a:xfrm>
              <a:off x="1926" y="4142"/>
              <a:ext cx="3834" cy="91"/>
            </a:xfrm>
            <a:prstGeom prst="rect">
              <a:avLst/>
            </a:prstGeom>
            <a:solidFill>
              <a:srgbClr val="00589C"/>
            </a:solidFill>
            <a:ln>
              <a:noFill/>
            </a:ln>
            <a:effectLst/>
            <a:extLst/>
          </p:spPr>
          <p:txBody>
            <a:bodyPr wrap="none" anchor="ctr"/>
            <a:lstStyle>
              <a:defPPr>
                <a:defRPr lang="de-DE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30" name="Rectangle 15"/>
            <p:cNvSpPr>
              <a:spLocks noChangeArrowheads="1"/>
            </p:cNvSpPr>
            <p:nvPr userDrawn="1"/>
          </p:nvSpPr>
          <p:spPr bwMode="auto">
            <a:xfrm>
              <a:off x="0" y="4232"/>
              <a:ext cx="1927" cy="93"/>
            </a:xfrm>
            <a:prstGeom prst="rect">
              <a:avLst/>
            </a:prstGeom>
            <a:solidFill>
              <a:srgbClr val="00589C"/>
            </a:solidFill>
            <a:ln>
              <a:noFill/>
            </a:ln>
            <a:effectLst/>
            <a:extLst/>
          </p:spPr>
          <p:txBody>
            <a:bodyPr wrap="none" lIns="90000" tIns="46800" rIns="90000" bIns="46800" anchor="ctr"/>
            <a:lstStyle>
              <a:defPPr>
                <a:defRPr lang="de-DE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32" name="Text Box 21"/>
            <p:cNvSpPr txBox="1">
              <a:spLocks noChangeArrowheads="1"/>
            </p:cNvSpPr>
            <p:nvPr userDrawn="1"/>
          </p:nvSpPr>
          <p:spPr bwMode="auto">
            <a:xfrm>
              <a:off x="4128" y="4112"/>
              <a:ext cx="1440" cy="144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  <p:txBody>
            <a:bodyPr lIns="90000" tIns="46800" rIns="90000" bIns="46800">
              <a:spAutoFit/>
            </a:bodyPr>
            <a:lstStyle>
              <a:defPPr>
                <a:defRPr lang="de-DE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9pPr>
            </a:lstStyle>
            <a:p>
              <a:pPr algn="r">
                <a:defRPr/>
              </a:pPr>
              <a:r>
                <a:rPr lang="de-DE" sz="900" dirty="0" smtClean="0">
                  <a:solidFill>
                    <a:prstClr val="white"/>
                  </a:solidFill>
                  <a:latin typeface="Arial" charset="0"/>
                </a:rPr>
                <a:t>Member </a:t>
              </a:r>
              <a:r>
                <a:rPr lang="de-DE" sz="900" dirty="0" err="1" smtClean="0">
                  <a:solidFill>
                    <a:prstClr val="white"/>
                  </a:solidFill>
                  <a:latin typeface="Arial" charset="0"/>
                </a:rPr>
                <a:t>of</a:t>
              </a:r>
              <a:r>
                <a:rPr lang="de-DE" sz="900" dirty="0" smtClean="0">
                  <a:solidFill>
                    <a:prstClr val="white"/>
                  </a:solidFill>
                  <a:latin typeface="Arial" charset="0"/>
                </a:rPr>
                <a:t> </a:t>
              </a:r>
              <a:r>
                <a:rPr lang="de-DE" sz="900" dirty="0" err="1" smtClean="0">
                  <a:solidFill>
                    <a:prstClr val="white"/>
                  </a:solidFill>
                  <a:latin typeface="Arial" charset="0"/>
                </a:rPr>
                <a:t>the</a:t>
              </a:r>
              <a:r>
                <a:rPr lang="de-DE" sz="900" dirty="0" smtClean="0">
                  <a:solidFill>
                    <a:prstClr val="white"/>
                  </a:solidFill>
                  <a:latin typeface="Arial" charset="0"/>
                </a:rPr>
                <a:t> Helmholtz </a:t>
              </a:r>
              <a:r>
                <a:rPr lang="de-DE" sz="900" dirty="0" err="1" smtClean="0">
                  <a:solidFill>
                    <a:prstClr val="white"/>
                  </a:solidFill>
                  <a:latin typeface="Arial" charset="0"/>
                </a:rPr>
                <a:t>Association</a:t>
              </a:r>
              <a:endParaRPr lang="de-DE" sz="900" dirty="0">
                <a:solidFill>
                  <a:prstClr val="white"/>
                </a:solidFill>
                <a:latin typeface="Arial" charset="0"/>
              </a:endParaRPr>
            </a:p>
          </p:txBody>
        </p:sp>
      </p:grpSp>
      <p:pic>
        <p:nvPicPr>
          <p:cNvPr id="1027" name="Grafik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25" y="6165850"/>
            <a:ext cx="1189038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025" y="6165850"/>
            <a:ext cx="792163" cy="35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Foliennummernplatzhalter 5"/>
          <p:cNvSpPr>
            <a:spLocks noGrp="1"/>
          </p:cNvSpPr>
          <p:nvPr/>
        </p:nvSpPr>
        <p:spPr>
          <a:xfrm>
            <a:off x="61913" y="6519863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000" dirty="0" err="1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page</a:t>
            </a:r>
            <a:r>
              <a:rPr lang="de-DE" sz="1000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</a:t>
            </a:r>
            <a:fld id="{6C468459-72DF-4888-936C-B8CFDF4D35DB}" type="slidenum">
              <a:rPr lang="de-DE" sz="100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de-DE" sz="1000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Text Box 14"/>
          <p:cNvSpPr txBox="1">
            <a:spLocks noChangeArrowheads="1"/>
          </p:cNvSpPr>
          <p:nvPr userDrawn="1"/>
        </p:nvSpPr>
        <p:spPr bwMode="auto">
          <a:xfrm>
            <a:off x="2843213" y="6664325"/>
            <a:ext cx="6019800" cy="2286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r">
              <a:defRPr/>
            </a:pPr>
            <a:r>
              <a:rPr lang="de-DE" sz="900" smtClean="0">
                <a:solidFill>
                  <a:prstClr val="black"/>
                </a:solidFill>
                <a:latin typeface="Arial" charset="0"/>
              </a:rPr>
              <a:t>Prof. Dr. Dr. h. c.  Roland Sauerbrey I  Scientific Director  I  www.hzdr.de</a:t>
            </a:r>
            <a:endParaRPr lang="de-DE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08760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6" r:id="rId1"/>
    <p:sldLayoutId id="2147483858" r:id="rId2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  <a:cs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  <a:cs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  <a:cs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  <a:cs typeface="Arial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  <a:cs typeface="Arial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  <a:cs typeface="Arial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  <a:cs typeface="Arial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  <a:cs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13"/>
          <p:cNvGrpSpPr>
            <a:grpSpLocks/>
          </p:cNvGrpSpPr>
          <p:nvPr userDrawn="1"/>
        </p:nvGrpSpPr>
        <p:grpSpPr bwMode="auto">
          <a:xfrm>
            <a:off x="0" y="0"/>
            <a:ext cx="9144000" cy="6865938"/>
            <a:chOff x="0" y="0"/>
            <a:chExt cx="5760" cy="4325"/>
          </a:xfrm>
        </p:grpSpPr>
        <p:sp>
          <p:nvSpPr>
            <p:cNvPr id="26" name="Rectangle 4"/>
            <p:cNvSpPr>
              <a:spLocks noChangeArrowheads="1"/>
            </p:cNvSpPr>
            <p:nvPr userDrawn="1"/>
          </p:nvSpPr>
          <p:spPr bwMode="auto">
            <a:xfrm>
              <a:off x="0" y="0"/>
              <a:ext cx="181" cy="181"/>
            </a:xfrm>
            <a:prstGeom prst="rect">
              <a:avLst/>
            </a:prstGeom>
            <a:solidFill>
              <a:srgbClr val="CF6800"/>
            </a:solidFill>
            <a:ln>
              <a:noFill/>
            </a:ln>
            <a:effectLst/>
            <a:extLst/>
          </p:spPr>
          <p:txBody>
            <a:bodyPr wrap="none" anchor="ctr"/>
            <a:lstStyle>
              <a:defPPr>
                <a:defRPr lang="de-DE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27" name="Rectangle 6"/>
            <p:cNvSpPr>
              <a:spLocks noChangeArrowheads="1"/>
            </p:cNvSpPr>
            <p:nvPr userDrawn="1"/>
          </p:nvSpPr>
          <p:spPr bwMode="auto">
            <a:xfrm>
              <a:off x="0" y="4142"/>
              <a:ext cx="1927" cy="91"/>
            </a:xfrm>
            <a:prstGeom prst="rect">
              <a:avLst/>
            </a:prstGeom>
            <a:solidFill>
              <a:srgbClr val="9C9C9C"/>
            </a:solidFill>
            <a:ln>
              <a:noFill/>
            </a:ln>
            <a:effectLst/>
            <a:extLst/>
          </p:spPr>
          <p:txBody>
            <a:bodyPr wrap="none" anchor="ctr"/>
            <a:lstStyle>
              <a:defPPr>
                <a:defRPr lang="de-DE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28" name="Rectangle 7"/>
            <p:cNvSpPr>
              <a:spLocks noChangeArrowheads="1"/>
            </p:cNvSpPr>
            <p:nvPr userDrawn="1"/>
          </p:nvSpPr>
          <p:spPr bwMode="auto">
            <a:xfrm>
              <a:off x="1926" y="4142"/>
              <a:ext cx="3834" cy="91"/>
            </a:xfrm>
            <a:prstGeom prst="rect">
              <a:avLst/>
            </a:prstGeom>
            <a:solidFill>
              <a:srgbClr val="00589C"/>
            </a:solidFill>
            <a:ln>
              <a:noFill/>
            </a:ln>
            <a:effectLst/>
            <a:extLst/>
          </p:spPr>
          <p:txBody>
            <a:bodyPr wrap="none" anchor="ctr"/>
            <a:lstStyle>
              <a:defPPr>
                <a:defRPr lang="de-DE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30" name="Rectangle 15"/>
            <p:cNvSpPr>
              <a:spLocks noChangeArrowheads="1"/>
            </p:cNvSpPr>
            <p:nvPr userDrawn="1"/>
          </p:nvSpPr>
          <p:spPr bwMode="auto">
            <a:xfrm>
              <a:off x="0" y="4232"/>
              <a:ext cx="1927" cy="93"/>
            </a:xfrm>
            <a:prstGeom prst="rect">
              <a:avLst/>
            </a:prstGeom>
            <a:solidFill>
              <a:srgbClr val="00589C"/>
            </a:solidFill>
            <a:ln>
              <a:noFill/>
            </a:ln>
            <a:effectLst/>
            <a:extLst/>
          </p:spPr>
          <p:txBody>
            <a:bodyPr wrap="none" lIns="90000" tIns="46800" rIns="90000" bIns="46800" anchor="ctr"/>
            <a:lstStyle>
              <a:defPPr>
                <a:defRPr lang="de-DE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32" name="Text Box 21"/>
            <p:cNvSpPr txBox="1">
              <a:spLocks noChangeArrowheads="1"/>
            </p:cNvSpPr>
            <p:nvPr userDrawn="1"/>
          </p:nvSpPr>
          <p:spPr bwMode="auto">
            <a:xfrm>
              <a:off x="4128" y="4112"/>
              <a:ext cx="1440" cy="144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  <p:txBody>
            <a:bodyPr lIns="90000" tIns="46800" rIns="90000" bIns="46800">
              <a:spAutoFit/>
            </a:bodyPr>
            <a:lstStyle>
              <a:defPPr>
                <a:defRPr lang="de-DE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9pPr>
            </a:lstStyle>
            <a:p>
              <a:pPr algn="r">
                <a:defRPr/>
              </a:pPr>
              <a:r>
                <a:rPr lang="de-DE" sz="900" dirty="0" smtClean="0">
                  <a:solidFill>
                    <a:prstClr val="white"/>
                  </a:solidFill>
                  <a:latin typeface="Arial" charset="0"/>
                </a:rPr>
                <a:t>Member </a:t>
              </a:r>
              <a:r>
                <a:rPr lang="de-DE" sz="900" dirty="0" err="1" smtClean="0">
                  <a:solidFill>
                    <a:prstClr val="white"/>
                  </a:solidFill>
                  <a:latin typeface="Arial" charset="0"/>
                </a:rPr>
                <a:t>of</a:t>
              </a:r>
              <a:r>
                <a:rPr lang="de-DE" sz="900" dirty="0" smtClean="0">
                  <a:solidFill>
                    <a:prstClr val="white"/>
                  </a:solidFill>
                  <a:latin typeface="Arial" charset="0"/>
                </a:rPr>
                <a:t> </a:t>
              </a:r>
              <a:r>
                <a:rPr lang="de-DE" sz="900" dirty="0" err="1" smtClean="0">
                  <a:solidFill>
                    <a:prstClr val="white"/>
                  </a:solidFill>
                  <a:latin typeface="Arial" charset="0"/>
                </a:rPr>
                <a:t>the</a:t>
              </a:r>
              <a:r>
                <a:rPr lang="de-DE" sz="900" dirty="0" smtClean="0">
                  <a:solidFill>
                    <a:prstClr val="white"/>
                  </a:solidFill>
                  <a:latin typeface="Arial" charset="0"/>
                </a:rPr>
                <a:t> Helmholtz </a:t>
              </a:r>
              <a:r>
                <a:rPr lang="de-DE" sz="900" dirty="0" err="1" smtClean="0">
                  <a:solidFill>
                    <a:prstClr val="white"/>
                  </a:solidFill>
                  <a:latin typeface="Arial" charset="0"/>
                </a:rPr>
                <a:t>Association</a:t>
              </a:r>
              <a:endParaRPr lang="de-DE" sz="900" dirty="0">
                <a:solidFill>
                  <a:prstClr val="white"/>
                </a:solidFill>
                <a:latin typeface="Arial" charset="0"/>
              </a:endParaRPr>
            </a:p>
          </p:txBody>
        </p:sp>
      </p:grpSp>
      <p:pic>
        <p:nvPicPr>
          <p:cNvPr id="1027" name="Grafik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25" y="6165850"/>
            <a:ext cx="1189038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025" y="6165850"/>
            <a:ext cx="792163" cy="35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Foliennummernplatzhalter 5"/>
          <p:cNvSpPr>
            <a:spLocks noGrp="1"/>
          </p:cNvSpPr>
          <p:nvPr/>
        </p:nvSpPr>
        <p:spPr>
          <a:xfrm>
            <a:off x="61913" y="6519863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000" dirty="0" err="1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page</a:t>
            </a:r>
            <a:r>
              <a:rPr lang="de-DE" sz="1000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</a:t>
            </a:r>
            <a:fld id="{410DCC79-A55A-4F66-B966-B90A1B3A9873}" type="slidenum">
              <a:rPr lang="de-DE" sz="100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de-DE" sz="1000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Text Box 14"/>
          <p:cNvSpPr txBox="1">
            <a:spLocks noChangeArrowheads="1"/>
          </p:cNvSpPr>
          <p:nvPr userDrawn="1"/>
        </p:nvSpPr>
        <p:spPr bwMode="auto">
          <a:xfrm>
            <a:off x="2843213" y="6664325"/>
            <a:ext cx="6019800" cy="2286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r">
              <a:defRPr/>
            </a:pPr>
            <a:r>
              <a:rPr lang="de-DE" sz="900" smtClean="0">
                <a:solidFill>
                  <a:prstClr val="black"/>
                </a:solidFill>
                <a:latin typeface="Arial" charset="0"/>
              </a:rPr>
              <a:t>Prof. Dr. Dr. h. c.  Roland Sauerbrey I  Scientific Director  I  www.hzdr.de</a:t>
            </a:r>
            <a:endParaRPr lang="de-DE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75032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0" r:id="rId1"/>
    <p:sldLayoutId id="2147483861" r:id="rId2"/>
    <p:sldLayoutId id="2147483862" r:id="rId3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  <a:cs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  <a:cs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  <a:cs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  <a:cs typeface="Arial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  <a:cs typeface="Arial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  <a:cs typeface="Arial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  <a:cs typeface="Arial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  <a:cs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F8915D-176B-401C-9FCD-E5251535E312}" type="datetimeFigureOut">
              <a:rPr lang="de-DE" smtClean="0"/>
              <a:t>10.10.2016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8D2575-CA12-4898-B558-FEBEBF0FA1BD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066923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5" r:id="rId1"/>
    <p:sldLayoutId id="2147483896" r:id="rId2"/>
    <p:sldLayoutId id="2147483897" r:id="rId3"/>
    <p:sldLayoutId id="2147483898" r:id="rId4"/>
    <p:sldLayoutId id="2147483899" r:id="rId5"/>
    <p:sldLayoutId id="2147483900" r:id="rId6"/>
    <p:sldLayoutId id="2147483901" r:id="rId7"/>
    <p:sldLayoutId id="2147483902" r:id="rId8"/>
    <p:sldLayoutId id="2147483903" r:id="rId9"/>
    <p:sldLayoutId id="2147483904" r:id="rId10"/>
    <p:sldLayoutId id="214748390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13"/>
          <p:cNvGrpSpPr>
            <a:grpSpLocks/>
          </p:cNvGrpSpPr>
          <p:nvPr userDrawn="1"/>
        </p:nvGrpSpPr>
        <p:grpSpPr bwMode="auto">
          <a:xfrm>
            <a:off x="0" y="0"/>
            <a:ext cx="9144000" cy="6865938"/>
            <a:chOff x="0" y="0"/>
            <a:chExt cx="5760" cy="4325"/>
          </a:xfrm>
        </p:grpSpPr>
        <p:sp>
          <p:nvSpPr>
            <p:cNvPr id="26" name="Rectangle 4"/>
            <p:cNvSpPr>
              <a:spLocks noChangeArrowheads="1"/>
            </p:cNvSpPr>
            <p:nvPr userDrawn="1"/>
          </p:nvSpPr>
          <p:spPr bwMode="auto">
            <a:xfrm>
              <a:off x="0" y="0"/>
              <a:ext cx="181" cy="181"/>
            </a:xfrm>
            <a:prstGeom prst="rect">
              <a:avLst/>
            </a:prstGeom>
            <a:solidFill>
              <a:srgbClr val="CF6800"/>
            </a:solidFill>
            <a:ln>
              <a:noFill/>
            </a:ln>
            <a:effectLst/>
            <a:extLst/>
          </p:spPr>
          <p:txBody>
            <a:bodyPr wrap="none" anchor="ctr"/>
            <a:lstStyle>
              <a:defPPr>
                <a:defRPr lang="de-DE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27" name="Rectangle 6"/>
            <p:cNvSpPr>
              <a:spLocks noChangeArrowheads="1"/>
            </p:cNvSpPr>
            <p:nvPr userDrawn="1"/>
          </p:nvSpPr>
          <p:spPr bwMode="auto">
            <a:xfrm>
              <a:off x="0" y="4142"/>
              <a:ext cx="1927" cy="91"/>
            </a:xfrm>
            <a:prstGeom prst="rect">
              <a:avLst/>
            </a:prstGeom>
            <a:solidFill>
              <a:srgbClr val="9C9C9C"/>
            </a:solidFill>
            <a:ln>
              <a:noFill/>
            </a:ln>
            <a:effectLst/>
            <a:extLst/>
          </p:spPr>
          <p:txBody>
            <a:bodyPr wrap="none" anchor="ctr"/>
            <a:lstStyle>
              <a:defPPr>
                <a:defRPr lang="de-DE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28" name="Rectangle 7"/>
            <p:cNvSpPr>
              <a:spLocks noChangeArrowheads="1"/>
            </p:cNvSpPr>
            <p:nvPr userDrawn="1"/>
          </p:nvSpPr>
          <p:spPr bwMode="auto">
            <a:xfrm>
              <a:off x="1926" y="4142"/>
              <a:ext cx="3834" cy="91"/>
            </a:xfrm>
            <a:prstGeom prst="rect">
              <a:avLst/>
            </a:prstGeom>
            <a:solidFill>
              <a:srgbClr val="00589C"/>
            </a:solidFill>
            <a:ln>
              <a:noFill/>
            </a:ln>
            <a:effectLst/>
            <a:extLst/>
          </p:spPr>
          <p:txBody>
            <a:bodyPr wrap="none" anchor="ctr"/>
            <a:lstStyle>
              <a:defPPr>
                <a:defRPr lang="de-DE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30" name="Rectangle 15"/>
            <p:cNvSpPr>
              <a:spLocks noChangeArrowheads="1"/>
            </p:cNvSpPr>
            <p:nvPr userDrawn="1"/>
          </p:nvSpPr>
          <p:spPr bwMode="auto">
            <a:xfrm>
              <a:off x="0" y="4232"/>
              <a:ext cx="1927" cy="93"/>
            </a:xfrm>
            <a:prstGeom prst="rect">
              <a:avLst/>
            </a:prstGeom>
            <a:solidFill>
              <a:srgbClr val="00589C"/>
            </a:solidFill>
            <a:ln>
              <a:noFill/>
            </a:ln>
            <a:effectLst/>
            <a:extLst/>
          </p:spPr>
          <p:txBody>
            <a:bodyPr wrap="none" lIns="90000" tIns="46800" rIns="90000" bIns="46800" anchor="ctr"/>
            <a:lstStyle>
              <a:defPPr>
                <a:defRPr lang="de-DE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32" name="Text Box 21"/>
            <p:cNvSpPr txBox="1">
              <a:spLocks noChangeArrowheads="1"/>
            </p:cNvSpPr>
            <p:nvPr userDrawn="1"/>
          </p:nvSpPr>
          <p:spPr bwMode="auto">
            <a:xfrm>
              <a:off x="4128" y="4112"/>
              <a:ext cx="1440" cy="144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  <p:txBody>
            <a:bodyPr lIns="90000" tIns="46800" rIns="90000" bIns="46800">
              <a:spAutoFit/>
            </a:bodyPr>
            <a:lstStyle>
              <a:defPPr>
                <a:defRPr lang="de-DE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9pPr>
            </a:lstStyle>
            <a:p>
              <a:pPr algn="r">
                <a:defRPr/>
              </a:pPr>
              <a:r>
                <a:rPr lang="de-DE" sz="900" dirty="0" smtClean="0">
                  <a:solidFill>
                    <a:prstClr val="white"/>
                  </a:solidFill>
                  <a:latin typeface="Arial" charset="0"/>
                </a:rPr>
                <a:t>Member </a:t>
              </a:r>
              <a:r>
                <a:rPr lang="de-DE" sz="900" dirty="0" err="1" smtClean="0">
                  <a:solidFill>
                    <a:prstClr val="white"/>
                  </a:solidFill>
                  <a:latin typeface="Arial" charset="0"/>
                </a:rPr>
                <a:t>of</a:t>
              </a:r>
              <a:r>
                <a:rPr lang="de-DE" sz="900" dirty="0" smtClean="0">
                  <a:solidFill>
                    <a:prstClr val="white"/>
                  </a:solidFill>
                  <a:latin typeface="Arial" charset="0"/>
                </a:rPr>
                <a:t> </a:t>
              </a:r>
              <a:r>
                <a:rPr lang="de-DE" sz="900" dirty="0" err="1" smtClean="0">
                  <a:solidFill>
                    <a:prstClr val="white"/>
                  </a:solidFill>
                  <a:latin typeface="Arial" charset="0"/>
                </a:rPr>
                <a:t>the</a:t>
              </a:r>
              <a:r>
                <a:rPr lang="de-DE" sz="900" dirty="0" smtClean="0">
                  <a:solidFill>
                    <a:prstClr val="white"/>
                  </a:solidFill>
                  <a:latin typeface="Arial" charset="0"/>
                </a:rPr>
                <a:t> Helmholtz </a:t>
              </a:r>
              <a:r>
                <a:rPr lang="de-DE" sz="900" dirty="0" err="1" smtClean="0">
                  <a:solidFill>
                    <a:prstClr val="white"/>
                  </a:solidFill>
                  <a:latin typeface="Arial" charset="0"/>
                </a:rPr>
                <a:t>Association</a:t>
              </a:r>
              <a:endParaRPr lang="de-DE" sz="900" dirty="0">
                <a:solidFill>
                  <a:prstClr val="white"/>
                </a:solidFill>
                <a:latin typeface="Arial" charset="0"/>
              </a:endParaRPr>
            </a:p>
          </p:txBody>
        </p:sp>
      </p:grpSp>
      <p:pic>
        <p:nvPicPr>
          <p:cNvPr id="1027" name="Grafik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25" y="6165850"/>
            <a:ext cx="1189038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025" y="6165850"/>
            <a:ext cx="792163" cy="35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Foliennummernplatzhalter 5"/>
          <p:cNvSpPr>
            <a:spLocks noGrp="1"/>
          </p:cNvSpPr>
          <p:nvPr/>
        </p:nvSpPr>
        <p:spPr>
          <a:xfrm>
            <a:off x="61913" y="6519863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000" dirty="0" err="1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page</a:t>
            </a:r>
            <a:r>
              <a:rPr lang="de-DE" sz="1000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</a:t>
            </a:r>
            <a:fld id="{08E938F5-EF59-48F0-BF4E-F8A7C0D5382D}" type="slidenum">
              <a:rPr lang="de-DE" sz="100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de-DE" sz="1000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Text Box 14"/>
          <p:cNvSpPr txBox="1">
            <a:spLocks noChangeArrowheads="1"/>
          </p:cNvSpPr>
          <p:nvPr userDrawn="1"/>
        </p:nvSpPr>
        <p:spPr bwMode="auto">
          <a:xfrm>
            <a:off x="2843213" y="6664325"/>
            <a:ext cx="6019800" cy="2286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r">
              <a:defRPr/>
            </a:pPr>
            <a:r>
              <a:rPr lang="de-DE" sz="900" smtClean="0">
                <a:solidFill>
                  <a:prstClr val="black"/>
                </a:solidFill>
                <a:latin typeface="Arial" charset="0"/>
              </a:rPr>
              <a:t>Prof. Dr. Dr. h. c.  Roland Sauerbrey I  Scientific Director  I  www.hzdr.de</a:t>
            </a:r>
            <a:endParaRPr lang="de-DE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2864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7" r:id="rId1"/>
    <p:sldLayoutId id="2147483878" r:id="rId2"/>
    <p:sldLayoutId id="2147483879" r:id="rId3"/>
    <p:sldLayoutId id="2147483881" r:id="rId4"/>
    <p:sldLayoutId id="2147483913" r:id="rId5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  <a:cs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  <a:cs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  <a:cs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  <a:cs typeface="Arial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  <a:cs typeface="Arial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  <a:cs typeface="Arial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  <a:cs typeface="Arial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  <a:cs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3175" y="-7938"/>
            <a:ext cx="9140825" cy="6856413"/>
          </a:xfrm>
          <a:prstGeom prst="rect">
            <a:avLst/>
          </a:prstGeom>
          <a:solidFill>
            <a:srgbClr val="00589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>
              <a:solidFill>
                <a:prstClr val="black"/>
              </a:solidFill>
            </a:endParaRPr>
          </a:p>
        </p:txBody>
      </p:sp>
      <p:grpSp>
        <p:nvGrpSpPr>
          <p:cNvPr id="1027" name="Gruppieren 18"/>
          <p:cNvGrpSpPr>
            <a:grpSpLocks/>
          </p:cNvGrpSpPr>
          <p:nvPr/>
        </p:nvGrpSpPr>
        <p:grpSpPr bwMode="auto">
          <a:xfrm>
            <a:off x="-3175" y="0"/>
            <a:ext cx="9144000" cy="6858000"/>
            <a:chOff x="-3175" y="-19275"/>
            <a:chExt cx="9144000" cy="6858000"/>
          </a:xfrm>
        </p:grpSpPr>
        <p:grpSp>
          <p:nvGrpSpPr>
            <p:cNvPr id="1030" name="Gruppieren 14"/>
            <p:cNvGrpSpPr>
              <a:grpSpLocks/>
            </p:cNvGrpSpPr>
            <p:nvPr/>
          </p:nvGrpSpPr>
          <p:grpSpPr bwMode="auto">
            <a:xfrm>
              <a:off x="-3175" y="-19275"/>
              <a:ext cx="9144000" cy="6858000"/>
              <a:chOff x="0" y="0"/>
              <a:chExt cx="9144000" cy="6858000"/>
            </a:xfrm>
          </p:grpSpPr>
          <p:sp>
            <p:nvSpPr>
              <p:cNvPr id="1034" name="Rectangle 4"/>
              <p:cNvSpPr>
                <a:spLocks noChangeArrowheads="1"/>
              </p:cNvSpPr>
              <p:nvPr/>
            </p:nvSpPr>
            <p:spPr bwMode="auto">
              <a:xfrm>
                <a:off x="0" y="0"/>
                <a:ext cx="287338" cy="287338"/>
              </a:xfrm>
              <a:prstGeom prst="rect">
                <a:avLst/>
              </a:prstGeom>
              <a:solidFill>
                <a:srgbClr val="CF68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mpd="dbl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>
                  <a:solidFill>
                    <a:prstClr val="black"/>
                  </a:solidFill>
                </a:endParaRPr>
              </a:p>
            </p:txBody>
          </p:sp>
          <p:sp>
            <p:nvSpPr>
              <p:cNvPr id="1035" name="Rectangle 6"/>
              <p:cNvSpPr>
                <a:spLocks noChangeArrowheads="1"/>
              </p:cNvSpPr>
              <p:nvPr/>
            </p:nvSpPr>
            <p:spPr bwMode="auto">
              <a:xfrm>
                <a:off x="6350" y="6426140"/>
                <a:ext cx="3059113" cy="144463"/>
              </a:xfrm>
              <a:prstGeom prst="rect">
                <a:avLst/>
              </a:prstGeom>
              <a:solidFill>
                <a:srgbClr val="CF68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>
                  <a:solidFill>
                    <a:prstClr val="black"/>
                  </a:solidFill>
                </a:endParaRPr>
              </a:p>
            </p:txBody>
          </p:sp>
          <p:sp>
            <p:nvSpPr>
              <p:cNvPr id="1036" name="Rectangle 7"/>
              <p:cNvSpPr>
                <a:spLocks noChangeArrowheads="1"/>
              </p:cNvSpPr>
              <p:nvPr/>
            </p:nvSpPr>
            <p:spPr bwMode="auto">
              <a:xfrm>
                <a:off x="0" y="6713538"/>
                <a:ext cx="3059113" cy="144462"/>
              </a:xfrm>
              <a:prstGeom prst="rect">
                <a:avLst/>
              </a:prstGeom>
              <a:solidFill>
                <a:srgbClr val="9C9C9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>
                  <a:solidFill>
                    <a:prstClr val="black"/>
                  </a:solidFill>
                </a:endParaRPr>
              </a:p>
            </p:txBody>
          </p:sp>
          <p:sp>
            <p:nvSpPr>
              <p:cNvPr id="1037" name="Rectangle 8"/>
              <p:cNvSpPr>
                <a:spLocks noChangeArrowheads="1"/>
              </p:cNvSpPr>
              <p:nvPr/>
            </p:nvSpPr>
            <p:spPr bwMode="auto">
              <a:xfrm>
                <a:off x="3057525" y="6567488"/>
                <a:ext cx="3059113" cy="144462"/>
              </a:xfrm>
              <a:prstGeom prst="rect">
                <a:avLst/>
              </a:prstGeom>
              <a:solidFill>
                <a:srgbClr val="B9B9B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>
                  <a:solidFill>
                    <a:prstClr val="black"/>
                  </a:solidFill>
                </a:endParaRPr>
              </a:p>
            </p:txBody>
          </p:sp>
          <p:sp>
            <p:nvSpPr>
              <p:cNvPr id="1038" name="Rectangle 9"/>
              <p:cNvSpPr>
                <a:spLocks noChangeArrowheads="1"/>
              </p:cNvSpPr>
              <p:nvPr/>
            </p:nvSpPr>
            <p:spPr bwMode="auto">
              <a:xfrm>
                <a:off x="3174" y="6570603"/>
                <a:ext cx="3059113" cy="14446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>
                  <a:solidFill>
                    <a:prstClr val="black"/>
                  </a:solidFill>
                </a:endParaRPr>
              </a:p>
            </p:txBody>
          </p:sp>
          <p:sp>
            <p:nvSpPr>
              <p:cNvPr id="1039" name="Rectangle 10"/>
              <p:cNvSpPr>
                <a:spLocks noChangeArrowheads="1"/>
              </p:cNvSpPr>
              <p:nvPr/>
            </p:nvSpPr>
            <p:spPr bwMode="auto">
              <a:xfrm>
                <a:off x="3062287" y="6711950"/>
                <a:ext cx="6081713" cy="14446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031" name="Gruppieren 15"/>
            <p:cNvGrpSpPr>
              <a:grpSpLocks/>
            </p:cNvGrpSpPr>
            <p:nvPr/>
          </p:nvGrpSpPr>
          <p:grpSpPr bwMode="auto">
            <a:xfrm>
              <a:off x="6011863" y="5157788"/>
              <a:ext cx="2808287" cy="1228725"/>
              <a:chOff x="6011863" y="5157788"/>
              <a:chExt cx="2808287" cy="1228725"/>
            </a:xfrm>
          </p:grpSpPr>
          <p:pic>
            <p:nvPicPr>
              <p:cNvPr id="1032" name="Grafik 19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40276"/>
              <a:stretch>
                <a:fillRect/>
              </a:stretch>
            </p:blipFill>
            <p:spPr bwMode="auto">
              <a:xfrm>
                <a:off x="7077075" y="5157788"/>
                <a:ext cx="1743075" cy="12287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33" name="Bild 4" descr="DDC_Sticker_groß_Schatten_RGB.png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011863" y="5229225"/>
                <a:ext cx="1008062" cy="10080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sp>
        <p:nvSpPr>
          <p:cNvPr id="8" name="Text Box 14"/>
          <p:cNvSpPr txBox="1">
            <a:spLocks noChangeArrowheads="1"/>
          </p:cNvSpPr>
          <p:nvPr/>
        </p:nvSpPr>
        <p:spPr bwMode="auto">
          <a:xfrm>
            <a:off x="3059113" y="6672263"/>
            <a:ext cx="6019800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900" dirty="0" smtClean="0">
                <a:solidFill>
                  <a:prstClr val="black"/>
                </a:solidFill>
                <a:latin typeface="Arial" charset="0"/>
                <a:cs typeface="+mn-cs"/>
              </a:rPr>
              <a:t>                                                                       Prof. Roland Sauerbrey I Wissenschaftlicher Direktor </a:t>
            </a:r>
            <a:r>
              <a:rPr lang="de-DE" sz="900" dirty="0" smtClean="0">
                <a:solidFill>
                  <a:prstClr val="black"/>
                </a:solidFill>
                <a:latin typeface="Arial" charset="0"/>
              </a:rPr>
              <a:t> I </a:t>
            </a:r>
            <a:r>
              <a:rPr lang="de-DE" sz="900" dirty="0" smtClean="0">
                <a:solidFill>
                  <a:prstClr val="black"/>
                </a:solidFill>
                <a:latin typeface="Arial" charset="0"/>
                <a:cs typeface="+mn-cs"/>
              </a:rPr>
              <a:t>www.hzdr.de</a:t>
            </a:r>
            <a:endParaRPr lang="de-DE" dirty="0" smtClean="0">
              <a:solidFill>
                <a:prstClr val="black"/>
              </a:solidFill>
              <a:cs typeface="+mn-cs"/>
            </a:endParaRPr>
          </a:p>
        </p:txBody>
      </p:sp>
      <p:sp>
        <p:nvSpPr>
          <p:cNvPr id="16" name="Textplatzhalter 3"/>
          <p:cNvSpPr txBox="1">
            <a:spLocks/>
          </p:cNvSpPr>
          <p:nvPr userDrawn="1"/>
        </p:nvSpPr>
        <p:spPr>
          <a:xfrm>
            <a:off x="683568" y="620688"/>
            <a:ext cx="8136582" cy="1080666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400" b="1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5400" dirty="0" smtClean="0">
                <a:solidFill>
                  <a:srgbClr val="EAEAEA"/>
                </a:solidFill>
              </a:rPr>
              <a:t>High </a:t>
            </a:r>
            <a:r>
              <a:rPr lang="de-DE" sz="5400" dirty="0" err="1" smtClean="0">
                <a:solidFill>
                  <a:srgbClr val="EAEAEA"/>
                </a:solidFill>
              </a:rPr>
              <a:t>Intensity</a:t>
            </a:r>
            <a:r>
              <a:rPr lang="de-DE" sz="5400" dirty="0" smtClean="0">
                <a:solidFill>
                  <a:srgbClr val="EAEAEA"/>
                </a:solidFill>
              </a:rPr>
              <a:t> Laser Matter Interaction</a:t>
            </a:r>
            <a:endParaRPr lang="de-DE" sz="5400" dirty="0">
              <a:solidFill>
                <a:srgbClr val="EAEAEA"/>
              </a:solidFill>
            </a:endParaRPr>
          </a:p>
        </p:txBody>
      </p:sp>
      <p:sp>
        <p:nvSpPr>
          <p:cNvPr id="17" name="Textplatzhalter 5"/>
          <p:cNvSpPr txBox="1">
            <a:spLocks/>
          </p:cNvSpPr>
          <p:nvPr userDrawn="1"/>
        </p:nvSpPr>
        <p:spPr>
          <a:xfrm>
            <a:off x="1060181" y="2655605"/>
            <a:ext cx="6767512" cy="576262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400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2800" dirty="0" smtClean="0">
                <a:solidFill>
                  <a:srgbClr val="EAEAEA"/>
                </a:solidFill>
              </a:rPr>
              <a:t>R. Sauerbrey</a:t>
            </a:r>
            <a:endParaRPr lang="de-DE" sz="2800" dirty="0">
              <a:solidFill>
                <a:srgbClr val="EAEAEA"/>
              </a:solidFill>
            </a:endParaRPr>
          </a:p>
        </p:txBody>
      </p:sp>
      <p:sp>
        <p:nvSpPr>
          <p:cNvPr id="18" name="Textfeld 17"/>
          <p:cNvSpPr txBox="1"/>
          <p:nvPr userDrawn="1"/>
        </p:nvSpPr>
        <p:spPr>
          <a:xfrm>
            <a:off x="882082" y="3416955"/>
            <a:ext cx="3813416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prstClr val="white"/>
                </a:solidFill>
              </a:rPr>
              <a:t>Outline</a:t>
            </a:r>
          </a:p>
          <a:p>
            <a:endParaRPr lang="de-DE" dirty="0" smtClean="0">
              <a:solidFill>
                <a:prstClr val="white"/>
              </a:solidFill>
            </a:endParaRPr>
          </a:p>
          <a:p>
            <a:pPr>
              <a:buFontTx/>
              <a:buChar char="-"/>
            </a:pPr>
            <a:r>
              <a:rPr lang="de-DE" dirty="0" smtClean="0">
                <a:solidFill>
                  <a:prstClr val="white"/>
                </a:solidFill>
              </a:rPr>
              <a:t> </a:t>
            </a:r>
            <a:r>
              <a:rPr lang="de-DE" dirty="0" err="1" smtClean="0">
                <a:solidFill>
                  <a:prstClr val="white"/>
                </a:solidFill>
              </a:rPr>
              <a:t>Relativistic</a:t>
            </a:r>
            <a:r>
              <a:rPr lang="de-DE" dirty="0" smtClean="0">
                <a:solidFill>
                  <a:prstClr val="white"/>
                </a:solidFill>
              </a:rPr>
              <a:t> </a:t>
            </a:r>
            <a:r>
              <a:rPr lang="de-DE" dirty="0" err="1" smtClean="0">
                <a:solidFill>
                  <a:prstClr val="white"/>
                </a:solidFill>
              </a:rPr>
              <a:t>Optics</a:t>
            </a:r>
            <a:endParaRPr lang="de-DE" dirty="0" smtClean="0">
              <a:solidFill>
                <a:prstClr val="white"/>
              </a:solidFill>
            </a:endParaRPr>
          </a:p>
          <a:p>
            <a:pPr>
              <a:buFontTx/>
              <a:buChar char="-"/>
            </a:pPr>
            <a:r>
              <a:rPr lang="de-DE" dirty="0" smtClean="0">
                <a:solidFill>
                  <a:prstClr val="white"/>
                </a:solidFill>
              </a:rPr>
              <a:t> Laser </a:t>
            </a:r>
            <a:r>
              <a:rPr lang="de-DE" dirty="0" err="1" smtClean="0">
                <a:solidFill>
                  <a:prstClr val="white"/>
                </a:solidFill>
              </a:rPr>
              <a:t>Electron</a:t>
            </a:r>
            <a:r>
              <a:rPr lang="de-DE" dirty="0" smtClean="0">
                <a:solidFill>
                  <a:prstClr val="white"/>
                </a:solidFill>
              </a:rPr>
              <a:t> </a:t>
            </a:r>
            <a:r>
              <a:rPr lang="de-DE" dirty="0" err="1" smtClean="0">
                <a:solidFill>
                  <a:prstClr val="white"/>
                </a:solidFill>
              </a:rPr>
              <a:t>Acceleration</a:t>
            </a:r>
            <a:endParaRPr lang="de-DE" dirty="0" smtClean="0">
              <a:solidFill>
                <a:prstClr val="white"/>
              </a:solidFill>
            </a:endParaRPr>
          </a:p>
          <a:p>
            <a:pPr>
              <a:buFontTx/>
              <a:buChar char="-"/>
            </a:pPr>
            <a:r>
              <a:rPr lang="de-DE" dirty="0" smtClean="0">
                <a:solidFill>
                  <a:prstClr val="white"/>
                </a:solidFill>
              </a:rPr>
              <a:t> Laser Ion </a:t>
            </a:r>
            <a:r>
              <a:rPr lang="de-DE" dirty="0" err="1" smtClean="0">
                <a:solidFill>
                  <a:prstClr val="white"/>
                </a:solidFill>
              </a:rPr>
              <a:t>Acceleration</a:t>
            </a:r>
            <a:endParaRPr lang="de-DE" dirty="0" smtClean="0">
              <a:solidFill>
                <a:prstClr val="white"/>
              </a:solidFill>
            </a:endParaRPr>
          </a:p>
          <a:p>
            <a:pPr>
              <a:buFontTx/>
              <a:buChar char="-"/>
            </a:pPr>
            <a:r>
              <a:rPr lang="de-DE" dirty="0" smtClean="0">
                <a:solidFill>
                  <a:prstClr val="white"/>
                </a:solidFill>
              </a:rPr>
              <a:t> Ion </a:t>
            </a:r>
            <a:r>
              <a:rPr lang="de-DE" dirty="0" err="1" smtClean="0">
                <a:solidFill>
                  <a:prstClr val="white"/>
                </a:solidFill>
              </a:rPr>
              <a:t>Therapy</a:t>
            </a:r>
            <a:r>
              <a:rPr lang="de-DE" dirty="0" smtClean="0">
                <a:solidFill>
                  <a:prstClr val="white"/>
                </a:solidFill>
              </a:rPr>
              <a:t> in </a:t>
            </a:r>
            <a:r>
              <a:rPr lang="de-DE" dirty="0" err="1" smtClean="0">
                <a:solidFill>
                  <a:prstClr val="white"/>
                </a:solidFill>
              </a:rPr>
              <a:t>Oncology</a:t>
            </a:r>
            <a:endParaRPr lang="de-DE" dirty="0" smtClean="0">
              <a:solidFill>
                <a:prstClr val="white"/>
              </a:solidFill>
            </a:endParaRPr>
          </a:p>
          <a:p>
            <a:pPr>
              <a:buFontTx/>
              <a:buChar char="-"/>
            </a:pPr>
            <a:r>
              <a:rPr lang="de-DE" dirty="0" smtClean="0">
                <a:solidFill>
                  <a:prstClr val="white"/>
                </a:solidFill>
              </a:rPr>
              <a:t> The </a:t>
            </a:r>
            <a:r>
              <a:rPr lang="de-DE" dirty="0" err="1" smtClean="0">
                <a:solidFill>
                  <a:prstClr val="white"/>
                </a:solidFill>
              </a:rPr>
              <a:t>Opitcal</a:t>
            </a:r>
            <a:r>
              <a:rPr lang="de-DE" dirty="0" smtClean="0">
                <a:solidFill>
                  <a:prstClr val="white"/>
                </a:solidFill>
              </a:rPr>
              <a:t> Properties </a:t>
            </a:r>
            <a:r>
              <a:rPr lang="de-DE" dirty="0" err="1" smtClean="0">
                <a:solidFill>
                  <a:prstClr val="white"/>
                </a:solidFill>
              </a:rPr>
              <a:t>of</a:t>
            </a:r>
            <a:r>
              <a:rPr lang="de-DE" dirty="0" smtClean="0">
                <a:solidFill>
                  <a:prstClr val="white"/>
                </a:solidFill>
              </a:rPr>
              <a:t> </a:t>
            </a:r>
            <a:r>
              <a:rPr lang="de-DE" dirty="0" err="1" smtClean="0">
                <a:solidFill>
                  <a:prstClr val="white"/>
                </a:solidFill>
              </a:rPr>
              <a:t>the</a:t>
            </a:r>
            <a:r>
              <a:rPr lang="de-DE" dirty="0" smtClean="0">
                <a:solidFill>
                  <a:prstClr val="white"/>
                </a:solidFill>
              </a:rPr>
              <a:t> </a:t>
            </a:r>
            <a:r>
              <a:rPr lang="de-DE" dirty="0" err="1" smtClean="0">
                <a:solidFill>
                  <a:prstClr val="white"/>
                </a:solidFill>
              </a:rPr>
              <a:t>Vacuum</a:t>
            </a:r>
            <a:endParaRPr lang="de-DE" sz="2000" dirty="0" smtClean="0">
              <a:solidFill>
                <a:prstClr val="white"/>
              </a:solidFill>
            </a:endParaRPr>
          </a:p>
          <a:p>
            <a:endParaRPr lang="de-DE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11678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7" r:id="rId1"/>
    <p:sldLayoutId id="2147483908" r:id="rId2"/>
  </p:sldLayoutIdLst>
  <p:timing>
    <p:tnLst>
      <p:par>
        <p:cTn id="1" dur="indefinite" restart="never" nodeType="tmRoot"/>
      </p:par>
    </p:tnLst>
  </p:timing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7" name="Group 13"/>
          <p:cNvGrpSpPr>
            <a:grpSpLocks/>
          </p:cNvGrpSpPr>
          <p:nvPr userDrawn="1"/>
        </p:nvGrpSpPr>
        <p:grpSpPr bwMode="auto">
          <a:xfrm>
            <a:off x="0" y="0"/>
            <a:ext cx="9144000" cy="6865938"/>
            <a:chOff x="0" y="0"/>
            <a:chExt cx="5760" cy="4325"/>
          </a:xfrm>
        </p:grpSpPr>
        <p:sp>
          <p:nvSpPr>
            <p:cNvPr id="26" name="Rectangle 4"/>
            <p:cNvSpPr>
              <a:spLocks noChangeArrowheads="1"/>
            </p:cNvSpPr>
            <p:nvPr userDrawn="1"/>
          </p:nvSpPr>
          <p:spPr bwMode="auto">
            <a:xfrm>
              <a:off x="0" y="0"/>
              <a:ext cx="181" cy="181"/>
            </a:xfrm>
            <a:prstGeom prst="rect">
              <a:avLst/>
            </a:prstGeom>
            <a:solidFill>
              <a:srgbClr val="CF6800"/>
            </a:solidFill>
            <a:ln>
              <a:noFill/>
            </a:ln>
            <a:effectLst/>
            <a:extLst/>
          </p:spPr>
          <p:txBody>
            <a:bodyPr wrap="none" anchor="ctr"/>
            <a:lstStyle>
              <a:defPPr>
                <a:defRPr lang="de-DE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27" name="Rectangle 6"/>
            <p:cNvSpPr>
              <a:spLocks noChangeArrowheads="1"/>
            </p:cNvSpPr>
            <p:nvPr userDrawn="1"/>
          </p:nvSpPr>
          <p:spPr bwMode="auto">
            <a:xfrm>
              <a:off x="0" y="4142"/>
              <a:ext cx="1927" cy="91"/>
            </a:xfrm>
            <a:prstGeom prst="rect">
              <a:avLst/>
            </a:prstGeom>
            <a:solidFill>
              <a:srgbClr val="9C9C9C"/>
            </a:solidFill>
            <a:ln>
              <a:noFill/>
            </a:ln>
            <a:effectLst/>
            <a:extLst/>
          </p:spPr>
          <p:txBody>
            <a:bodyPr wrap="none" anchor="ctr"/>
            <a:lstStyle>
              <a:defPPr>
                <a:defRPr lang="de-DE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28" name="Rectangle 7"/>
            <p:cNvSpPr>
              <a:spLocks noChangeArrowheads="1"/>
            </p:cNvSpPr>
            <p:nvPr userDrawn="1"/>
          </p:nvSpPr>
          <p:spPr bwMode="auto">
            <a:xfrm>
              <a:off x="1926" y="4142"/>
              <a:ext cx="3834" cy="91"/>
            </a:xfrm>
            <a:prstGeom prst="rect">
              <a:avLst/>
            </a:prstGeom>
            <a:solidFill>
              <a:srgbClr val="00589C"/>
            </a:solidFill>
            <a:ln>
              <a:noFill/>
            </a:ln>
            <a:effectLst/>
            <a:extLst/>
          </p:spPr>
          <p:txBody>
            <a:bodyPr wrap="none" anchor="ctr"/>
            <a:lstStyle>
              <a:defPPr>
                <a:defRPr lang="de-DE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30" name="Rectangle 15"/>
            <p:cNvSpPr>
              <a:spLocks noChangeArrowheads="1"/>
            </p:cNvSpPr>
            <p:nvPr userDrawn="1"/>
          </p:nvSpPr>
          <p:spPr bwMode="auto">
            <a:xfrm>
              <a:off x="0" y="4232"/>
              <a:ext cx="1927" cy="93"/>
            </a:xfrm>
            <a:prstGeom prst="rect">
              <a:avLst/>
            </a:prstGeom>
            <a:solidFill>
              <a:srgbClr val="00589C"/>
            </a:solidFill>
            <a:ln>
              <a:noFill/>
            </a:ln>
            <a:effectLst/>
            <a:extLst/>
          </p:spPr>
          <p:txBody>
            <a:bodyPr wrap="none" lIns="90000" tIns="46800" rIns="90000" bIns="46800" anchor="ctr"/>
            <a:lstStyle>
              <a:defPPr>
                <a:defRPr lang="de-DE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32" name="Text Box 21"/>
            <p:cNvSpPr txBox="1">
              <a:spLocks noChangeArrowheads="1"/>
            </p:cNvSpPr>
            <p:nvPr userDrawn="1"/>
          </p:nvSpPr>
          <p:spPr bwMode="auto">
            <a:xfrm>
              <a:off x="4128" y="4112"/>
              <a:ext cx="1440" cy="147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  <p:txBody>
            <a:bodyPr lIns="90000" tIns="46800" rIns="90000" bIns="46800">
              <a:spAutoFit/>
            </a:bodyPr>
            <a:lstStyle>
              <a:defPPr>
                <a:defRPr lang="de-DE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9pPr>
            </a:lstStyle>
            <a:p>
              <a:pPr algn="r">
                <a:defRPr/>
              </a:pPr>
              <a:r>
                <a:rPr lang="de-DE" sz="900" dirty="0" smtClean="0">
                  <a:solidFill>
                    <a:prstClr val="white"/>
                  </a:solidFill>
                  <a:latin typeface="Arial" charset="0"/>
                </a:rPr>
                <a:t>Member of  the Helmholtz Association</a:t>
              </a:r>
              <a:endParaRPr lang="de-DE" sz="900" dirty="0">
                <a:solidFill>
                  <a:prstClr val="white"/>
                </a:solidFill>
                <a:latin typeface="Arial" charset="0"/>
              </a:endParaRPr>
            </a:p>
          </p:txBody>
        </p:sp>
      </p:grpSp>
      <p:pic>
        <p:nvPicPr>
          <p:cNvPr id="1028" name="Grafik 1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25" y="6165850"/>
            <a:ext cx="1189038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025" y="6165850"/>
            <a:ext cx="792163" cy="35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 Box 14"/>
          <p:cNvSpPr txBox="1">
            <a:spLocks noChangeArrowheads="1"/>
          </p:cNvSpPr>
          <p:nvPr userDrawn="1"/>
        </p:nvSpPr>
        <p:spPr bwMode="auto">
          <a:xfrm>
            <a:off x="2843213" y="6664325"/>
            <a:ext cx="6019800" cy="2286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r"/>
            <a:r>
              <a:rPr lang="de-DE" sz="900">
                <a:solidFill>
                  <a:prstClr val="black"/>
                </a:solidFill>
                <a:latin typeface="Arial" charset="0"/>
              </a:rPr>
              <a:t>Prof. Dr. Dr. h. c.  Roland Sauerbrey I  Scientific Director  I  www.hzdr.de</a:t>
            </a:r>
            <a:endParaRPr lang="de-D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39941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0" r:id="rId1"/>
    <p:sldLayoutId id="2147483914" r:id="rId2"/>
    <p:sldLayoutId id="2147483919" r:id="rId3"/>
    <p:sldLayoutId id="2147483911" r:id="rId4"/>
    <p:sldLayoutId id="2147483912" r:id="rId5"/>
    <p:sldLayoutId id="2147483915" r:id="rId6"/>
    <p:sldLayoutId id="2147483917" r:id="rId7"/>
    <p:sldLayoutId id="2147483918" r:id="rId8"/>
    <p:sldLayoutId id="2147483940" r:id="rId9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  <a:cs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  <a:cs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  <a:cs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  <a:cs typeface="Arial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  <a:cs typeface="Arial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  <a:cs typeface="Arial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  <a:cs typeface="Arial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  <a:cs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1" y="1"/>
            <a:ext cx="287338" cy="287339"/>
          </a:xfrm>
          <a:prstGeom prst="rect">
            <a:avLst/>
          </a:prstGeom>
          <a:solidFill>
            <a:srgbClr val="CF68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/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9" tIns="45715" rIns="91429" bIns="45715" anchor="ctr"/>
          <a:lstStyle>
            <a:defPPr>
              <a:defRPr lang="de-DE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9pPr>
          </a:lstStyle>
          <a:p>
            <a:pPr>
              <a:defRPr/>
            </a:pPr>
            <a:endParaRPr lang="de-DE">
              <a:solidFill>
                <a:prstClr val="black"/>
              </a:solidFill>
            </a:endParaRPr>
          </a:p>
        </p:txBody>
      </p:sp>
      <p:grpSp>
        <p:nvGrpSpPr>
          <p:cNvPr id="2" name="Gruppieren 1"/>
          <p:cNvGrpSpPr/>
          <p:nvPr/>
        </p:nvGrpSpPr>
        <p:grpSpPr>
          <a:xfrm>
            <a:off x="0" y="6575429"/>
            <a:ext cx="9144000" cy="290513"/>
            <a:chOff x="0" y="6575425"/>
            <a:chExt cx="9144000" cy="290513"/>
          </a:xfrm>
        </p:grpSpPr>
        <p:sp>
          <p:nvSpPr>
            <p:cNvPr id="9" name="Rectangle 6"/>
            <p:cNvSpPr>
              <a:spLocks noChangeArrowheads="1"/>
            </p:cNvSpPr>
            <p:nvPr/>
          </p:nvSpPr>
          <p:spPr bwMode="auto">
            <a:xfrm>
              <a:off x="0" y="6575425"/>
              <a:ext cx="3059113" cy="144463"/>
            </a:xfrm>
            <a:prstGeom prst="rect">
              <a:avLst/>
            </a:prstGeom>
            <a:solidFill>
              <a:srgbClr val="9C9C9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de-DE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10" name="Rectangle 7"/>
            <p:cNvSpPr>
              <a:spLocks noChangeArrowheads="1"/>
            </p:cNvSpPr>
            <p:nvPr/>
          </p:nvSpPr>
          <p:spPr bwMode="auto">
            <a:xfrm>
              <a:off x="3057525" y="6575425"/>
              <a:ext cx="6086475" cy="144463"/>
            </a:xfrm>
            <a:prstGeom prst="rect">
              <a:avLst/>
            </a:prstGeom>
            <a:solidFill>
              <a:srgbClr val="00589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de-DE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12" name="Rectangle 15"/>
            <p:cNvSpPr>
              <a:spLocks noChangeArrowheads="1"/>
            </p:cNvSpPr>
            <p:nvPr/>
          </p:nvSpPr>
          <p:spPr bwMode="auto">
            <a:xfrm>
              <a:off x="0" y="6718300"/>
              <a:ext cx="3059113" cy="147638"/>
            </a:xfrm>
            <a:prstGeom prst="rect">
              <a:avLst/>
            </a:prstGeom>
            <a:solidFill>
              <a:srgbClr val="00589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>
              <a:defPPr>
                <a:defRPr lang="de-DE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de-DE">
                <a:solidFill>
                  <a:prstClr val="black"/>
                </a:solidFill>
              </a:endParaRPr>
            </a:p>
          </p:txBody>
        </p:sp>
      </p:grpSp>
      <p:sp>
        <p:nvSpPr>
          <p:cNvPr id="13" name="Text Box 21"/>
          <p:cNvSpPr txBox="1">
            <a:spLocks noChangeArrowheads="1"/>
          </p:cNvSpPr>
          <p:nvPr/>
        </p:nvSpPr>
        <p:spPr bwMode="auto">
          <a:xfrm>
            <a:off x="6372227" y="6530976"/>
            <a:ext cx="2520950" cy="2330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9990" tIns="46795" rIns="89990" bIns="4679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r>
              <a:rPr lang="de-DE" sz="900" dirty="0">
                <a:solidFill>
                  <a:prstClr val="white"/>
                </a:solidFill>
                <a:latin typeface="Arial" charset="0"/>
              </a:rPr>
              <a:t>             Mitglied der Helmholtz-Gemeinschaft</a:t>
            </a:r>
          </a:p>
        </p:txBody>
      </p:sp>
      <p:pic>
        <p:nvPicPr>
          <p:cNvPr id="2053" name="Grafik 13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27" y="6165850"/>
            <a:ext cx="1189038" cy="374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2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027" y="6165854"/>
            <a:ext cx="792163" cy="358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51" name="Textfeld 16"/>
          <p:cNvSpPr txBox="1">
            <a:spLocks noChangeArrowheads="1"/>
          </p:cNvSpPr>
          <p:nvPr/>
        </p:nvSpPr>
        <p:spPr bwMode="auto">
          <a:xfrm>
            <a:off x="144463" y="6524627"/>
            <a:ext cx="971550" cy="26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5" rIns="91429" bIns="45715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lang="de-DE" sz="1100" dirty="0" smtClean="0">
                <a:solidFill>
                  <a:prstClr val="white"/>
                </a:solidFill>
                <a:latin typeface="Arial" charset="0"/>
              </a:rPr>
              <a:t>Page </a:t>
            </a:r>
            <a:fld id="{236C7B44-AA72-4768-974F-376735F5CA23}" type="slidenum">
              <a:rPr lang="de-DE" sz="1100" smtClean="0">
                <a:solidFill>
                  <a:prstClr val="white"/>
                </a:solidFill>
                <a:latin typeface="Arial" charset="0"/>
              </a:rPr>
              <a:pPr>
                <a:defRPr/>
              </a:pPr>
              <a:t>‹#›</a:t>
            </a:fld>
            <a:endParaRPr lang="de-DE" sz="1100" dirty="0" smtClean="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14" name="Text Box 14"/>
          <p:cNvSpPr txBox="1">
            <a:spLocks noChangeArrowheads="1"/>
          </p:cNvSpPr>
          <p:nvPr/>
        </p:nvSpPr>
        <p:spPr bwMode="auto">
          <a:xfrm>
            <a:off x="3059113" y="6669749"/>
            <a:ext cx="6084887" cy="2308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29" tIns="45715" rIns="91429" bIns="45715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900" dirty="0" smtClean="0">
                <a:solidFill>
                  <a:prstClr val="black"/>
                </a:solidFill>
                <a:cs typeface="Calibri" pitchFamily="34" charset="0"/>
              </a:rPr>
              <a:t>T.E. Cowan  |  Institute of Radiation Physics   |   </a:t>
            </a:r>
            <a:r>
              <a:rPr lang="de-DE" sz="900" dirty="0" smtClean="0">
                <a:solidFill>
                  <a:prstClr val="black"/>
                </a:solidFill>
                <a:cs typeface="Calibri" pitchFamily="34" charset="0"/>
                <a:hlinkClick r:id="rId21"/>
              </a:rPr>
              <a:t>www.HIBEF.eu</a:t>
            </a:r>
            <a:r>
              <a:rPr lang="de-DE" sz="900" dirty="0" smtClean="0">
                <a:solidFill>
                  <a:prstClr val="black"/>
                </a:solidFill>
                <a:cs typeface="Calibri" pitchFamily="34" charset="0"/>
              </a:rPr>
              <a:t>   </a:t>
            </a:r>
          </a:p>
        </p:txBody>
      </p:sp>
      <p:sp>
        <p:nvSpPr>
          <p:cNvPr id="15" name="Text Box 21"/>
          <p:cNvSpPr txBox="1">
            <a:spLocks noChangeArrowheads="1"/>
          </p:cNvSpPr>
          <p:nvPr/>
        </p:nvSpPr>
        <p:spPr bwMode="auto">
          <a:xfrm>
            <a:off x="-18394" y="6671180"/>
            <a:ext cx="3523594" cy="2330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89990" tIns="46795" rIns="89990" bIns="46795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r>
              <a:rPr lang="de-DE" sz="900" dirty="0" smtClean="0">
                <a:solidFill>
                  <a:prstClr val="white"/>
                </a:solidFill>
                <a:latin typeface="Arial" charset="0"/>
              </a:rPr>
              <a:t>SATIF   HZDR   10.10.2016</a:t>
            </a:r>
            <a:endParaRPr lang="de-DE" sz="900" dirty="0">
              <a:solidFill>
                <a:prstClr val="white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5167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3" r:id="rId1"/>
    <p:sldLayoutId id="2147483924" r:id="rId2"/>
    <p:sldLayoutId id="2147483925" r:id="rId3"/>
    <p:sldLayoutId id="2147483926" r:id="rId4"/>
    <p:sldLayoutId id="2147483927" r:id="rId5"/>
    <p:sldLayoutId id="2147483928" r:id="rId6"/>
    <p:sldLayoutId id="2147483929" r:id="rId7"/>
    <p:sldLayoutId id="2147483930" r:id="rId8"/>
    <p:sldLayoutId id="2147483931" r:id="rId9"/>
    <p:sldLayoutId id="2147483932" r:id="rId10"/>
    <p:sldLayoutId id="2147483933" r:id="rId11"/>
    <p:sldLayoutId id="2147483934" r:id="rId12"/>
    <p:sldLayoutId id="2147483935" r:id="rId13"/>
    <p:sldLayoutId id="2147483936" r:id="rId14"/>
    <p:sldLayoutId id="2147483937" r:id="rId15"/>
    <p:sldLayoutId id="2147483938" r:id="rId16"/>
    <p:sldLayoutId id="2147483939" r:id="rId17"/>
  </p:sldLayoutIdLst>
  <p:timing>
    <p:tnLst>
      <p:par>
        <p:cTn id="1" dur="indefinite" restart="never" nodeType="tmRoot"/>
      </p:par>
    </p:tnLst>
  </p:timing>
  <p:txStyles>
    <p:titleStyle>
      <a:lvl1pPr algn="ctr" rtl="0" eaLnBrk="1" fontAlgn="base" hangingPunct="1">
        <a:spcBef>
          <a:spcPct val="0"/>
        </a:spcBef>
        <a:spcAft>
          <a:spcPct val="0"/>
        </a:spcAft>
        <a:defRPr sz="43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3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3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3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300">
          <a:solidFill>
            <a:schemeClr val="tx1"/>
          </a:solidFill>
          <a:latin typeface="Calibri" pitchFamily="34" charset="0"/>
        </a:defRPr>
      </a:lvl5pPr>
      <a:lvl6pPr marL="457148" algn="ctr" rtl="0" eaLnBrk="1" fontAlgn="base" hangingPunct="1">
        <a:spcBef>
          <a:spcPct val="0"/>
        </a:spcBef>
        <a:spcAft>
          <a:spcPct val="0"/>
        </a:spcAft>
        <a:defRPr sz="4300">
          <a:solidFill>
            <a:schemeClr val="tx1"/>
          </a:solidFill>
          <a:latin typeface="Calibri" pitchFamily="34" charset="0"/>
        </a:defRPr>
      </a:lvl6pPr>
      <a:lvl7pPr marL="914296" algn="ctr" rtl="0" eaLnBrk="1" fontAlgn="base" hangingPunct="1">
        <a:spcBef>
          <a:spcPct val="0"/>
        </a:spcBef>
        <a:spcAft>
          <a:spcPct val="0"/>
        </a:spcAft>
        <a:defRPr sz="4300">
          <a:solidFill>
            <a:schemeClr val="tx1"/>
          </a:solidFill>
          <a:latin typeface="Calibri" pitchFamily="34" charset="0"/>
        </a:defRPr>
      </a:lvl7pPr>
      <a:lvl8pPr marL="1371445" algn="ctr" rtl="0" eaLnBrk="1" fontAlgn="base" hangingPunct="1">
        <a:spcBef>
          <a:spcPct val="0"/>
        </a:spcBef>
        <a:spcAft>
          <a:spcPct val="0"/>
        </a:spcAft>
        <a:defRPr sz="4300">
          <a:solidFill>
            <a:schemeClr val="tx1"/>
          </a:solidFill>
          <a:latin typeface="Calibri" pitchFamily="34" charset="0"/>
        </a:defRPr>
      </a:lvl8pPr>
      <a:lvl9pPr marL="1828592" algn="ctr" rtl="0" eaLnBrk="1" fontAlgn="base" hangingPunct="1">
        <a:spcBef>
          <a:spcPct val="0"/>
        </a:spcBef>
        <a:spcAft>
          <a:spcPct val="0"/>
        </a:spcAft>
        <a:defRPr sz="4300">
          <a:solidFill>
            <a:schemeClr val="tx1"/>
          </a:solidFill>
          <a:latin typeface="Calibri" pitchFamily="34" charset="0"/>
        </a:defRPr>
      </a:lvl9pPr>
    </p:titleStyle>
    <p:bodyStyle>
      <a:lvl1pPr marL="342861" indent="-342861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66" indent="-285717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70" indent="-228574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17" indent="-228574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66" indent="-228574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14" indent="-228574" algn="l" defTabSz="91429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462" indent="-228574" algn="l" defTabSz="91429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10" indent="-228574" algn="l" defTabSz="91429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758" indent="-228574" algn="l" defTabSz="91429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2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48" algn="l" defTabSz="9142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96" algn="l" defTabSz="9142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45" algn="l" defTabSz="9142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92" algn="l" defTabSz="9142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40" algn="l" defTabSz="9142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88" algn="l" defTabSz="9142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36" algn="l" defTabSz="9142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84" algn="l" defTabSz="9142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1" y="1"/>
            <a:ext cx="287338" cy="287339"/>
          </a:xfrm>
          <a:prstGeom prst="rect">
            <a:avLst/>
          </a:prstGeom>
          <a:solidFill>
            <a:srgbClr val="CF68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/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9" tIns="45715" rIns="91429" bIns="45715" anchor="ctr"/>
          <a:lstStyle>
            <a:defPPr>
              <a:defRPr lang="de-DE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9pPr>
          </a:lstStyle>
          <a:p>
            <a:pPr>
              <a:defRPr/>
            </a:pPr>
            <a:endParaRPr lang="de-DE">
              <a:solidFill>
                <a:prstClr val="black"/>
              </a:solidFill>
            </a:endParaRPr>
          </a:p>
        </p:txBody>
      </p:sp>
      <p:grpSp>
        <p:nvGrpSpPr>
          <p:cNvPr id="2" name="Gruppieren 1"/>
          <p:cNvGrpSpPr/>
          <p:nvPr/>
        </p:nvGrpSpPr>
        <p:grpSpPr>
          <a:xfrm>
            <a:off x="0" y="6575429"/>
            <a:ext cx="9144000" cy="290513"/>
            <a:chOff x="0" y="6575425"/>
            <a:chExt cx="9144000" cy="290513"/>
          </a:xfrm>
        </p:grpSpPr>
        <p:sp>
          <p:nvSpPr>
            <p:cNvPr id="9" name="Rectangle 6"/>
            <p:cNvSpPr>
              <a:spLocks noChangeArrowheads="1"/>
            </p:cNvSpPr>
            <p:nvPr/>
          </p:nvSpPr>
          <p:spPr bwMode="auto">
            <a:xfrm>
              <a:off x="0" y="6575425"/>
              <a:ext cx="3059113" cy="144463"/>
            </a:xfrm>
            <a:prstGeom prst="rect">
              <a:avLst/>
            </a:prstGeom>
            <a:solidFill>
              <a:srgbClr val="9C9C9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de-DE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10" name="Rectangle 7"/>
            <p:cNvSpPr>
              <a:spLocks noChangeArrowheads="1"/>
            </p:cNvSpPr>
            <p:nvPr/>
          </p:nvSpPr>
          <p:spPr bwMode="auto">
            <a:xfrm>
              <a:off x="3057525" y="6575425"/>
              <a:ext cx="6086475" cy="144463"/>
            </a:xfrm>
            <a:prstGeom prst="rect">
              <a:avLst/>
            </a:prstGeom>
            <a:solidFill>
              <a:srgbClr val="00589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de-DE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12" name="Rectangle 15"/>
            <p:cNvSpPr>
              <a:spLocks noChangeArrowheads="1"/>
            </p:cNvSpPr>
            <p:nvPr/>
          </p:nvSpPr>
          <p:spPr bwMode="auto">
            <a:xfrm>
              <a:off x="0" y="6718300"/>
              <a:ext cx="3059113" cy="147638"/>
            </a:xfrm>
            <a:prstGeom prst="rect">
              <a:avLst/>
            </a:prstGeom>
            <a:solidFill>
              <a:srgbClr val="00589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>
              <a:defPPr>
                <a:defRPr lang="de-DE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de-DE">
                <a:solidFill>
                  <a:prstClr val="black"/>
                </a:solidFill>
              </a:endParaRPr>
            </a:p>
          </p:txBody>
        </p:sp>
      </p:grpSp>
      <p:sp>
        <p:nvSpPr>
          <p:cNvPr id="13" name="Text Box 21"/>
          <p:cNvSpPr txBox="1">
            <a:spLocks noChangeArrowheads="1"/>
          </p:cNvSpPr>
          <p:nvPr/>
        </p:nvSpPr>
        <p:spPr bwMode="auto">
          <a:xfrm>
            <a:off x="6372227" y="6530976"/>
            <a:ext cx="2520950" cy="2330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9990" tIns="46795" rIns="89990" bIns="4679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r>
              <a:rPr lang="de-DE" sz="900" dirty="0">
                <a:solidFill>
                  <a:prstClr val="white"/>
                </a:solidFill>
                <a:latin typeface="Arial" charset="0"/>
              </a:rPr>
              <a:t>             Mitglied der Helmholtz-Gemeinschaft</a:t>
            </a:r>
          </a:p>
        </p:txBody>
      </p:sp>
      <p:pic>
        <p:nvPicPr>
          <p:cNvPr id="2053" name="Grafik 13"/>
          <p:cNvPicPr>
            <a:picLocks noChangeAspect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27" y="6165850"/>
            <a:ext cx="1189038" cy="374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2"/>
          <p:cNvPicPr>
            <a:picLocks noChangeAspect="1" noChangeArrowheads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027" y="6165854"/>
            <a:ext cx="792163" cy="358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51" name="Textfeld 16"/>
          <p:cNvSpPr txBox="1">
            <a:spLocks noChangeArrowheads="1"/>
          </p:cNvSpPr>
          <p:nvPr/>
        </p:nvSpPr>
        <p:spPr bwMode="auto">
          <a:xfrm>
            <a:off x="144463" y="6524627"/>
            <a:ext cx="971550" cy="26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5" rIns="91429" bIns="45715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lang="de-DE" sz="1100" dirty="0" smtClean="0">
                <a:solidFill>
                  <a:prstClr val="white"/>
                </a:solidFill>
                <a:latin typeface="Arial" charset="0"/>
              </a:rPr>
              <a:t>Page </a:t>
            </a:r>
            <a:fld id="{236C7B44-AA72-4768-974F-376735F5CA23}" type="slidenum">
              <a:rPr lang="de-DE" sz="1100" smtClean="0">
                <a:solidFill>
                  <a:prstClr val="white"/>
                </a:solidFill>
                <a:latin typeface="Arial" charset="0"/>
              </a:rPr>
              <a:pPr>
                <a:defRPr/>
              </a:pPr>
              <a:t>‹#›</a:t>
            </a:fld>
            <a:endParaRPr lang="de-DE" sz="1100" dirty="0" smtClean="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14" name="Text Box 14"/>
          <p:cNvSpPr txBox="1">
            <a:spLocks noChangeArrowheads="1"/>
          </p:cNvSpPr>
          <p:nvPr/>
        </p:nvSpPr>
        <p:spPr bwMode="auto">
          <a:xfrm>
            <a:off x="3059113" y="6669749"/>
            <a:ext cx="6084887" cy="2308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29" tIns="45715" rIns="91429" bIns="45715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900" dirty="0" smtClean="0">
                <a:solidFill>
                  <a:prstClr val="black"/>
                </a:solidFill>
                <a:cs typeface="Calibri" pitchFamily="34" charset="0"/>
              </a:rPr>
              <a:t>T.E. Cowan  |  Institute of Radiation Physics   |   </a:t>
            </a:r>
            <a:r>
              <a:rPr lang="de-DE" sz="900" dirty="0" smtClean="0">
                <a:solidFill>
                  <a:prstClr val="black"/>
                </a:solidFill>
                <a:cs typeface="Calibri" pitchFamily="34" charset="0"/>
                <a:hlinkClick r:id="rId46"/>
              </a:rPr>
              <a:t>www.HIBEF.eu</a:t>
            </a:r>
            <a:r>
              <a:rPr lang="de-DE" sz="900" dirty="0" smtClean="0">
                <a:solidFill>
                  <a:prstClr val="black"/>
                </a:solidFill>
                <a:cs typeface="Calibri" pitchFamily="34" charset="0"/>
              </a:rPr>
              <a:t>   </a:t>
            </a:r>
          </a:p>
        </p:txBody>
      </p:sp>
      <p:sp>
        <p:nvSpPr>
          <p:cNvPr id="15" name="Text Box 21"/>
          <p:cNvSpPr txBox="1">
            <a:spLocks noChangeArrowheads="1"/>
          </p:cNvSpPr>
          <p:nvPr/>
        </p:nvSpPr>
        <p:spPr bwMode="auto">
          <a:xfrm>
            <a:off x="-18394" y="6671180"/>
            <a:ext cx="3523594" cy="2330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89990" tIns="46795" rIns="89990" bIns="46795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r>
              <a:rPr lang="de-DE" sz="900" dirty="0" smtClean="0">
                <a:solidFill>
                  <a:prstClr val="white"/>
                </a:solidFill>
                <a:latin typeface="Arial" charset="0"/>
              </a:rPr>
              <a:t>SATIF   HZDR   10.10.2016</a:t>
            </a:r>
            <a:endParaRPr lang="de-DE" sz="900" dirty="0">
              <a:solidFill>
                <a:prstClr val="white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73443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2" r:id="rId1"/>
    <p:sldLayoutId id="2147483943" r:id="rId2"/>
    <p:sldLayoutId id="2147483944" r:id="rId3"/>
    <p:sldLayoutId id="2147483945" r:id="rId4"/>
    <p:sldLayoutId id="2147483946" r:id="rId5"/>
    <p:sldLayoutId id="2147483947" r:id="rId6"/>
    <p:sldLayoutId id="2147483948" r:id="rId7"/>
    <p:sldLayoutId id="2147483949" r:id="rId8"/>
    <p:sldLayoutId id="2147483950" r:id="rId9"/>
    <p:sldLayoutId id="2147483951" r:id="rId10"/>
    <p:sldLayoutId id="2147483952" r:id="rId11"/>
    <p:sldLayoutId id="2147483953" r:id="rId12"/>
    <p:sldLayoutId id="2147483954" r:id="rId13"/>
    <p:sldLayoutId id="2147483955" r:id="rId14"/>
    <p:sldLayoutId id="2147483956" r:id="rId15"/>
    <p:sldLayoutId id="2147483957" r:id="rId16"/>
    <p:sldLayoutId id="2147483958" r:id="rId17"/>
    <p:sldLayoutId id="2147483959" r:id="rId18"/>
    <p:sldLayoutId id="2147483960" r:id="rId19"/>
    <p:sldLayoutId id="2147483961" r:id="rId20"/>
    <p:sldLayoutId id="2147483962" r:id="rId21"/>
    <p:sldLayoutId id="2147483963" r:id="rId22"/>
    <p:sldLayoutId id="2147483964" r:id="rId23"/>
    <p:sldLayoutId id="2147483965" r:id="rId24"/>
    <p:sldLayoutId id="2147483966" r:id="rId25"/>
    <p:sldLayoutId id="2147483967" r:id="rId26"/>
    <p:sldLayoutId id="2147483968" r:id="rId27"/>
    <p:sldLayoutId id="2147483969" r:id="rId28"/>
    <p:sldLayoutId id="2147483970" r:id="rId29"/>
    <p:sldLayoutId id="2147483971" r:id="rId30"/>
    <p:sldLayoutId id="2147483972" r:id="rId31"/>
    <p:sldLayoutId id="2147483973" r:id="rId32"/>
    <p:sldLayoutId id="2147483974" r:id="rId33"/>
    <p:sldLayoutId id="2147483975" r:id="rId34"/>
    <p:sldLayoutId id="2147483976" r:id="rId35"/>
    <p:sldLayoutId id="2147483977" r:id="rId36"/>
    <p:sldLayoutId id="2147483978" r:id="rId37"/>
    <p:sldLayoutId id="2147483979" r:id="rId38"/>
    <p:sldLayoutId id="2147483980" r:id="rId39"/>
    <p:sldLayoutId id="2147483981" r:id="rId40"/>
    <p:sldLayoutId id="2147483982" r:id="rId41"/>
    <p:sldLayoutId id="2147483983" r:id="rId42"/>
  </p:sldLayoutIdLst>
  <p:timing>
    <p:tnLst>
      <p:par>
        <p:cTn id="1" dur="indefinite" restart="never" nodeType="tmRoot"/>
      </p:par>
    </p:tnLst>
  </p:timing>
  <p:txStyles>
    <p:titleStyle>
      <a:lvl1pPr algn="ctr" rtl="0" eaLnBrk="1" fontAlgn="base" hangingPunct="1">
        <a:spcBef>
          <a:spcPct val="0"/>
        </a:spcBef>
        <a:spcAft>
          <a:spcPct val="0"/>
        </a:spcAft>
        <a:defRPr sz="43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3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3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3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300">
          <a:solidFill>
            <a:schemeClr val="tx1"/>
          </a:solidFill>
          <a:latin typeface="Calibri" pitchFamily="34" charset="0"/>
        </a:defRPr>
      </a:lvl5pPr>
      <a:lvl6pPr marL="457148" algn="ctr" rtl="0" eaLnBrk="1" fontAlgn="base" hangingPunct="1">
        <a:spcBef>
          <a:spcPct val="0"/>
        </a:spcBef>
        <a:spcAft>
          <a:spcPct val="0"/>
        </a:spcAft>
        <a:defRPr sz="4300">
          <a:solidFill>
            <a:schemeClr val="tx1"/>
          </a:solidFill>
          <a:latin typeface="Calibri" pitchFamily="34" charset="0"/>
        </a:defRPr>
      </a:lvl6pPr>
      <a:lvl7pPr marL="914296" algn="ctr" rtl="0" eaLnBrk="1" fontAlgn="base" hangingPunct="1">
        <a:spcBef>
          <a:spcPct val="0"/>
        </a:spcBef>
        <a:spcAft>
          <a:spcPct val="0"/>
        </a:spcAft>
        <a:defRPr sz="4300">
          <a:solidFill>
            <a:schemeClr val="tx1"/>
          </a:solidFill>
          <a:latin typeface="Calibri" pitchFamily="34" charset="0"/>
        </a:defRPr>
      </a:lvl7pPr>
      <a:lvl8pPr marL="1371445" algn="ctr" rtl="0" eaLnBrk="1" fontAlgn="base" hangingPunct="1">
        <a:spcBef>
          <a:spcPct val="0"/>
        </a:spcBef>
        <a:spcAft>
          <a:spcPct val="0"/>
        </a:spcAft>
        <a:defRPr sz="4300">
          <a:solidFill>
            <a:schemeClr val="tx1"/>
          </a:solidFill>
          <a:latin typeface="Calibri" pitchFamily="34" charset="0"/>
        </a:defRPr>
      </a:lvl8pPr>
      <a:lvl9pPr marL="1828592" algn="ctr" rtl="0" eaLnBrk="1" fontAlgn="base" hangingPunct="1">
        <a:spcBef>
          <a:spcPct val="0"/>
        </a:spcBef>
        <a:spcAft>
          <a:spcPct val="0"/>
        </a:spcAft>
        <a:defRPr sz="4300">
          <a:solidFill>
            <a:schemeClr val="tx1"/>
          </a:solidFill>
          <a:latin typeface="Calibri" pitchFamily="34" charset="0"/>
        </a:defRPr>
      </a:lvl9pPr>
    </p:titleStyle>
    <p:bodyStyle>
      <a:lvl1pPr marL="342861" indent="-342861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66" indent="-285717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70" indent="-228574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17" indent="-228574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66" indent="-228574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14" indent="-228574" algn="l" defTabSz="91429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462" indent="-228574" algn="l" defTabSz="91429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10" indent="-228574" algn="l" defTabSz="91429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758" indent="-228574" algn="l" defTabSz="91429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2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48" algn="l" defTabSz="9142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96" algn="l" defTabSz="9142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45" algn="l" defTabSz="9142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92" algn="l" defTabSz="9142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40" algn="l" defTabSz="9142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88" algn="l" defTabSz="9142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36" algn="l" defTabSz="9142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84" algn="l" defTabSz="9142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9CA5A9-0FA7-46E1-A7E1-FE4B7BF55C28}" type="datetimeFigureOut">
              <a:rPr lang="de-DE" smtClean="0"/>
              <a:t>10.10.2016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7600A3-3C3D-4C89-A157-3CC3757816BC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71195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4" r:id="rId1"/>
    <p:sldLayoutId id="2147483865" r:id="rId2"/>
    <p:sldLayoutId id="2147483866" r:id="rId3"/>
    <p:sldLayoutId id="2147483867" r:id="rId4"/>
    <p:sldLayoutId id="2147483868" r:id="rId5"/>
    <p:sldLayoutId id="2147483869" r:id="rId6"/>
    <p:sldLayoutId id="2147483870" r:id="rId7"/>
    <p:sldLayoutId id="2147483871" r:id="rId8"/>
    <p:sldLayoutId id="2147483872" r:id="rId9"/>
    <p:sldLayoutId id="2147483873" r:id="rId10"/>
    <p:sldLayoutId id="214748387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0" y="0"/>
            <a:ext cx="287338" cy="287338"/>
          </a:xfrm>
          <a:prstGeom prst="rect">
            <a:avLst/>
          </a:prstGeom>
          <a:solidFill>
            <a:srgbClr val="CF68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/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de-DE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9pPr>
          </a:lstStyle>
          <a:p>
            <a:pPr>
              <a:defRPr/>
            </a:pPr>
            <a:endParaRPr lang="de-DE"/>
          </a:p>
        </p:txBody>
      </p:sp>
      <p:sp>
        <p:nvSpPr>
          <p:cNvPr id="11" name="Rectangle 13"/>
          <p:cNvSpPr>
            <a:spLocks noChangeArrowheads="1"/>
          </p:cNvSpPr>
          <p:nvPr/>
        </p:nvSpPr>
        <p:spPr bwMode="auto">
          <a:xfrm>
            <a:off x="5183162" y="6673850"/>
            <a:ext cx="5797550" cy="192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/>
          <a:lstStyle/>
          <a:p>
            <a:pPr eaLnBrk="0" hangingPunct="0"/>
            <a:r>
              <a:rPr lang="de-DE" sz="900" dirty="0">
                <a:latin typeface="Arial" charset="0"/>
              </a:rPr>
              <a:t> </a:t>
            </a:r>
            <a:r>
              <a:rPr lang="de-DE" sz="900" kern="1200" dirty="0" smtClean="0">
                <a:solidFill>
                  <a:schemeClr val="tx1"/>
                </a:solidFill>
                <a:latin typeface="Arial" charset="0"/>
                <a:ea typeface="+mn-ea"/>
                <a:cs typeface="Arial" charset="0"/>
              </a:rPr>
              <a:t>Prof. Thomas</a:t>
            </a:r>
            <a:r>
              <a:rPr lang="de-DE" sz="900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Arial" charset="0"/>
              </a:rPr>
              <a:t> Cowan  </a:t>
            </a:r>
            <a:r>
              <a:rPr lang="de-DE" sz="900" kern="1200" dirty="0" smtClean="0">
                <a:solidFill>
                  <a:schemeClr val="tx1"/>
                </a:solidFill>
                <a:latin typeface="Arial" charset="0"/>
                <a:ea typeface="+mn-ea"/>
                <a:cs typeface="Arial" charset="0"/>
              </a:rPr>
              <a:t>I Institute</a:t>
            </a:r>
            <a:r>
              <a:rPr lang="de-DE" sz="900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Arial" charset="0"/>
              </a:rPr>
              <a:t> of Radiation Physics </a:t>
            </a:r>
            <a:r>
              <a:rPr lang="de-DE" sz="900" kern="1200" dirty="0" smtClean="0">
                <a:solidFill>
                  <a:schemeClr val="tx1"/>
                </a:solidFill>
                <a:latin typeface="Arial" charset="0"/>
                <a:ea typeface="+mn-ea"/>
                <a:cs typeface="Arial" charset="0"/>
              </a:rPr>
              <a:t> I www.hzdr.de</a:t>
            </a:r>
            <a:endParaRPr lang="de-DE" sz="2400" dirty="0">
              <a:latin typeface="Times" pitchFamily="18" charset="0"/>
            </a:endParaRPr>
          </a:p>
        </p:txBody>
      </p:sp>
      <p:grpSp>
        <p:nvGrpSpPr>
          <p:cNvPr id="2" name="Gruppieren 1"/>
          <p:cNvGrpSpPr/>
          <p:nvPr/>
        </p:nvGrpSpPr>
        <p:grpSpPr>
          <a:xfrm>
            <a:off x="0" y="6575425"/>
            <a:ext cx="9144000" cy="290513"/>
            <a:chOff x="0" y="6575425"/>
            <a:chExt cx="9144000" cy="290513"/>
          </a:xfrm>
        </p:grpSpPr>
        <p:sp>
          <p:nvSpPr>
            <p:cNvPr id="9" name="Rectangle 6"/>
            <p:cNvSpPr>
              <a:spLocks noChangeArrowheads="1"/>
            </p:cNvSpPr>
            <p:nvPr/>
          </p:nvSpPr>
          <p:spPr bwMode="auto">
            <a:xfrm>
              <a:off x="0" y="6575425"/>
              <a:ext cx="3059113" cy="144463"/>
            </a:xfrm>
            <a:prstGeom prst="rect">
              <a:avLst/>
            </a:prstGeom>
            <a:solidFill>
              <a:srgbClr val="9C9C9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de-DE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de-DE"/>
            </a:p>
          </p:txBody>
        </p:sp>
        <p:sp>
          <p:nvSpPr>
            <p:cNvPr id="10" name="Rectangle 7"/>
            <p:cNvSpPr>
              <a:spLocks noChangeArrowheads="1"/>
            </p:cNvSpPr>
            <p:nvPr/>
          </p:nvSpPr>
          <p:spPr bwMode="auto">
            <a:xfrm>
              <a:off x="3057525" y="6575425"/>
              <a:ext cx="6086475" cy="144463"/>
            </a:xfrm>
            <a:prstGeom prst="rect">
              <a:avLst/>
            </a:prstGeom>
            <a:solidFill>
              <a:srgbClr val="00589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de-DE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de-DE"/>
            </a:p>
          </p:txBody>
        </p:sp>
        <p:sp>
          <p:nvSpPr>
            <p:cNvPr id="12" name="Rectangle 15"/>
            <p:cNvSpPr>
              <a:spLocks noChangeArrowheads="1"/>
            </p:cNvSpPr>
            <p:nvPr/>
          </p:nvSpPr>
          <p:spPr bwMode="auto">
            <a:xfrm>
              <a:off x="0" y="6718300"/>
              <a:ext cx="3059113" cy="147638"/>
            </a:xfrm>
            <a:prstGeom prst="rect">
              <a:avLst/>
            </a:prstGeom>
            <a:solidFill>
              <a:srgbClr val="00589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>
              <a:defPPr>
                <a:defRPr lang="de-DE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de-DE"/>
            </a:p>
          </p:txBody>
        </p:sp>
      </p:grpSp>
      <p:sp>
        <p:nvSpPr>
          <p:cNvPr id="13" name="Text Box 21"/>
          <p:cNvSpPr txBox="1">
            <a:spLocks noChangeArrowheads="1"/>
          </p:cNvSpPr>
          <p:nvPr/>
        </p:nvSpPr>
        <p:spPr bwMode="auto">
          <a:xfrm>
            <a:off x="6372225" y="6530975"/>
            <a:ext cx="252095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r>
              <a:rPr lang="de-DE" sz="900" dirty="0">
                <a:solidFill>
                  <a:schemeClr val="bg1"/>
                </a:solidFill>
                <a:latin typeface="Arial" charset="0"/>
              </a:rPr>
              <a:t>             Mitglied der Helmholtz-Gemeinschaft</a:t>
            </a:r>
          </a:p>
        </p:txBody>
      </p:sp>
      <p:sp>
        <p:nvSpPr>
          <p:cNvPr id="2051" name="Textfeld 16"/>
          <p:cNvSpPr txBox="1">
            <a:spLocks noChangeArrowheads="1"/>
          </p:cNvSpPr>
          <p:nvPr/>
        </p:nvSpPr>
        <p:spPr bwMode="auto">
          <a:xfrm>
            <a:off x="144463" y="6524625"/>
            <a:ext cx="291465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lang="de-DE" sz="1000" dirty="0" smtClean="0">
                <a:solidFill>
                  <a:schemeClr val="bg1"/>
                </a:solidFill>
                <a:latin typeface="Arial" charset="0"/>
              </a:rPr>
              <a:t>Seite </a:t>
            </a:r>
            <a:fld id="{236C7B44-AA72-4768-974F-376735F5CA23}" type="slidenum">
              <a:rPr lang="de-DE" sz="1000" smtClean="0">
                <a:solidFill>
                  <a:schemeClr val="bg1"/>
                </a:solidFill>
                <a:latin typeface="Arial" charset="0"/>
              </a:rPr>
              <a:pPr>
                <a:defRPr/>
              </a:pPr>
              <a:t>‹#›</a:t>
            </a:fld>
            <a:endParaRPr lang="de-DE" sz="1000" dirty="0" smtClean="0">
              <a:solidFill>
                <a:schemeClr val="bg1"/>
              </a:solidFill>
              <a:latin typeface="Arial" charset="0"/>
            </a:endParaRPr>
          </a:p>
          <a:p>
            <a:pPr>
              <a:defRPr/>
            </a:pPr>
            <a:r>
              <a:rPr lang="de-DE" sz="1000" dirty="0" smtClean="0">
                <a:solidFill>
                  <a:schemeClr val="bg1"/>
                </a:solidFill>
                <a:latin typeface="Arial" charset="0"/>
              </a:rPr>
              <a:t>SATIF-13     Dresden   10.10.2016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0" y="0"/>
            <a:ext cx="287338" cy="287338"/>
          </a:xfrm>
          <a:prstGeom prst="rect">
            <a:avLst/>
          </a:prstGeom>
          <a:solidFill>
            <a:srgbClr val="CF68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/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de-DE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9pPr>
          </a:lstStyle>
          <a:p>
            <a:pPr>
              <a:defRPr/>
            </a:pPr>
            <a:endParaRPr lang="de-DE"/>
          </a:p>
        </p:txBody>
      </p:sp>
      <p:sp>
        <p:nvSpPr>
          <p:cNvPr id="11" name="Rectangle 13"/>
          <p:cNvSpPr>
            <a:spLocks noChangeArrowheads="1"/>
          </p:cNvSpPr>
          <p:nvPr/>
        </p:nvSpPr>
        <p:spPr bwMode="auto">
          <a:xfrm>
            <a:off x="5183162" y="6673850"/>
            <a:ext cx="5797550" cy="192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/>
          <a:lstStyle/>
          <a:p>
            <a:pPr eaLnBrk="0" hangingPunct="0"/>
            <a:r>
              <a:rPr lang="de-DE" sz="900" dirty="0">
                <a:latin typeface="Arial" charset="0"/>
              </a:rPr>
              <a:t> </a:t>
            </a:r>
            <a:r>
              <a:rPr lang="de-DE" sz="900" kern="1200" dirty="0" smtClean="0">
                <a:solidFill>
                  <a:schemeClr val="tx1"/>
                </a:solidFill>
                <a:latin typeface="Arial" charset="0"/>
                <a:ea typeface="+mn-ea"/>
                <a:cs typeface="Arial" charset="0"/>
              </a:rPr>
              <a:t>Prof. Thomas</a:t>
            </a:r>
            <a:r>
              <a:rPr lang="de-DE" sz="900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Arial" charset="0"/>
              </a:rPr>
              <a:t> Cowan  </a:t>
            </a:r>
            <a:r>
              <a:rPr lang="de-DE" sz="900" kern="1200" dirty="0" smtClean="0">
                <a:solidFill>
                  <a:schemeClr val="tx1"/>
                </a:solidFill>
                <a:latin typeface="Arial" charset="0"/>
                <a:ea typeface="+mn-ea"/>
                <a:cs typeface="Arial" charset="0"/>
              </a:rPr>
              <a:t>I Institute</a:t>
            </a:r>
            <a:r>
              <a:rPr lang="de-DE" sz="900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Arial" charset="0"/>
              </a:rPr>
              <a:t> of Radiation Physics </a:t>
            </a:r>
            <a:r>
              <a:rPr lang="de-DE" sz="900" kern="1200" dirty="0" smtClean="0">
                <a:solidFill>
                  <a:schemeClr val="tx1"/>
                </a:solidFill>
                <a:latin typeface="Arial" charset="0"/>
                <a:ea typeface="+mn-ea"/>
                <a:cs typeface="Arial" charset="0"/>
              </a:rPr>
              <a:t> I www.hzdr.de</a:t>
            </a:r>
            <a:endParaRPr lang="de-DE" sz="2400" dirty="0">
              <a:latin typeface="Times" pitchFamily="18" charset="0"/>
            </a:endParaRPr>
          </a:p>
        </p:txBody>
      </p:sp>
      <p:grpSp>
        <p:nvGrpSpPr>
          <p:cNvPr id="2" name="Gruppieren 1"/>
          <p:cNvGrpSpPr/>
          <p:nvPr/>
        </p:nvGrpSpPr>
        <p:grpSpPr>
          <a:xfrm>
            <a:off x="0" y="6575425"/>
            <a:ext cx="9144000" cy="290513"/>
            <a:chOff x="0" y="6575425"/>
            <a:chExt cx="9144000" cy="290513"/>
          </a:xfrm>
        </p:grpSpPr>
        <p:sp>
          <p:nvSpPr>
            <p:cNvPr id="9" name="Rectangle 6"/>
            <p:cNvSpPr>
              <a:spLocks noChangeArrowheads="1"/>
            </p:cNvSpPr>
            <p:nvPr/>
          </p:nvSpPr>
          <p:spPr bwMode="auto">
            <a:xfrm>
              <a:off x="0" y="6575425"/>
              <a:ext cx="3059113" cy="144463"/>
            </a:xfrm>
            <a:prstGeom prst="rect">
              <a:avLst/>
            </a:prstGeom>
            <a:solidFill>
              <a:srgbClr val="9C9C9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de-DE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de-DE"/>
            </a:p>
          </p:txBody>
        </p:sp>
        <p:sp>
          <p:nvSpPr>
            <p:cNvPr id="10" name="Rectangle 7"/>
            <p:cNvSpPr>
              <a:spLocks noChangeArrowheads="1"/>
            </p:cNvSpPr>
            <p:nvPr/>
          </p:nvSpPr>
          <p:spPr bwMode="auto">
            <a:xfrm>
              <a:off x="3057525" y="6575425"/>
              <a:ext cx="6086475" cy="144463"/>
            </a:xfrm>
            <a:prstGeom prst="rect">
              <a:avLst/>
            </a:prstGeom>
            <a:solidFill>
              <a:srgbClr val="00589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de-DE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de-DE"/>
            </a:p>
          </p:txBody>
        </p:sp>
        <p:sp>
          <p:nvSpPr>
            <p:cNvPr id="12" name="Rectangle 15"/>
            <p:cNvSpPr>
              <a:spLocks noChangeArrowheads="1"/>
            </p:cNvSpPr>
            <p:nvPr/>
          </p:nvSpPr>
          <p:spPr bwMode="auto">
            <a:xfrm>
              <a:off x="0" y="6718300"/>
              <a:ext cx="3059113" cy="147638"/>
            </a:xfrm>
            <a:prstGeom prst="rect">
              <a:avLst/>
            </a:prstGeom>
            <a:solidFill>
              <a:srgbClr val="00589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>
              <a:defPPr>
                <a:defRPr lang="de-DE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de-DE"/>
            </a:p>
          </p:txBody>
        </p:sp>
      </p:grpSp>
      <p:sp>
        <p:nvSpPr>
          <p:cNvPr id="13" name="Text Box 21"/>
          <p:cNvSpPr txBox="1">
            <a:spLocks noChangeArrowheads="1"/>
          </p:cNvSpPr>
          <p:nvPr/>
        </p:nvSpPr>
        <p:spPr bwMode="auto">
          <a:xfrm>
            <a:off x="6372225" y="6530975"/>
            <a:ext cx="252095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r>
              <a:rPr lang="de-DE" sz="900" dirty="0">
                <a:solidFill>
                  <a:schemeClr val="bg1"/>
                </a:solidFill>
                <a:latin typeface="Arial" charset="0"/>
              </a:rPr>
              <a:t>             Mitglied der Helmholtz-Gemeinschaft</a:t>
            </a:r>
          </a:p>
        </p:txBody>
      </p:sp>
      <p:sp>
        <p:nvSpPr>
          <p:cNvPr id="2051" name="Textfeld 16"/>
          <p:cNvSpPr txBox="1">
            <a:spLocks noChangeArrowheads="1"/>
          </p:cNvSpPr>
          <p:nvPr/>
        </p:nvSpPr>
        <p:spPr bwMode="auto">
          <a:xfrm>
            <a:off x="144463" y="6524625"/>
            <a:ext cx="291465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lang="de-DE" sz="1000" dirty="0" smtClean="0">
                <a:solidFill>
                  <a:schemeClr val="bg1"/>
                </a:solidFill>
                <a:latin typeface="Arial" charset="0"/>
              </a:rPr>
              <a:t>Seite </a:t>
            </a:r>
            <a:fld id="{236C7B44-AA72-4768-974F-376735F5CA23}" type="slidenum">
              <a:rPr lang="de-DE" sz="1000" smtClean="0">
                <a:solidFill>
                  <a:schemeClr val="bg1"/>
                </a:solidFill>
                <a:latin typeface="Arial" charset="0"/>
              </a:rPr>
              <a:pPr>
                <a:defRPr/>
              </a:pPr>
              <a:t>‹#›</a:t>
            </a:fld>
            <a:endParaRPr lang="de-DE" sz="1000" dirty="0" smtClean="0">
              <a:solidFill>
                <a:schemeClr val="bg1"/>
              </a:solidFill>
              <a:latin typeface="Arial" charset="0"/>
            </a:endParaRPr>
          </a:p>
          <a:p>
            <a:pPr>
              <a:defRPr/>
            </a:pPr>
            <a:r>
              <a:rPr lang="de-DE" sz="1000" dirty="0" smtClean="0">
                <a:solidFill>
                  <a:schemeClr val="bg1"/>
                </a:solidFill>
                <a:latin typeface="Arial" charset="0"/>
              </a:rPr>
              <a:t>SATIF-13     Dresden   10.10.2016</a:t>
            </a:r>
          </a:p>
        </p:txBody>
      </p:sp>
    </p:spTree>
    <p:extLst>
      <p:ext uri="{BB962C8B-B14F-4D97-AF65-F5344CB8AC3E}">
        <p14:creationId xmlns:p14="http://schemas.microsoft.com/office/powerpoint/2010/main" val="37869703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1" r:id="rId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8194" name="Text Box 2"/>
          <p:cNvSpPr txBox="1">
            <a:spLocks noChangeArrowheads="1"/>
          </p:cNvSpPr>
          <p:nvPr userDrawn="1"/>
        </p:nvSpPr>
        <p:spPr bwMode="auto">
          <a:xfrm>
            <a:off x="0" y="6584950"/>
            <a:ext cx="915035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900" smtClean="0">
                <a:solidFill>
                  <a:srgbClr val="FFFFFF"/>
                </a:solidFill>
                <a:latin typeface="Arial" charset="0"/>
                <a:cs typeface="+mn-cs"/>
                <a:sym typeface="Wingdings 2" pitchFamily="18" charset="2"/>
              </a:rPr>
              <a:t>Text optional: Institutsname</a:t>
            </a:r>
            <a:r>
              <a:rPr lang="en-US" sz="900" smtClean="0">
                <a:solidFill>
                  <a:srgbClr val="FFFFFF"/>
                </a:solidFill>
                <a:latin typeface="Arial" charset="0"/>
                <a:sym typeface="Wingdings 2" pitchFamily="18" charset="2"/>
              </a:rPr>
              <a:t> </a:t>
            </a:r>
            <a:r>
              <a:rPr lang="en-US" sz="900" smtClean="0">
                <a:solidFill>
                  <a:srgbClr val="FFFFFF"/>
                </a:solidFill>
                <a:latin typeface="Arial" charset="0"/>
                <a:cs typeface="+mn-cs"/>
                <a:sym typeface="Wingdings 2" pitchFamily="18" charset="2"/>
              </a:rPr>
              <a:t> Prof. Dr. Hans Mustermann </a:t>
            </a:r>
            <a:r>
              <a:rPr lang="en-US" sz="900" smtClean="0">
                <a:solidFill>
                  <a:srgbClr val="000000"/>
                </a:solidFill>
                <a:latin typeface="Arial" charset="0"/>
                <a:cs typeface="+mn-cs"/>
                <a:sym typeface="Wingdings 2" pitchFamily="18" charset="2"/>
              </a:rPr>
              <a:t> </a:t>
            </a:r>
            <a:r>
              <a:rPr lang="en-US" sz="900" smtClean="0">
                <a:solidFill>
                  <a:srgbClr val="FFFFFF"/>
                </a:solidFill>
                <a:latin typeface="Arial" charset="0"/>
                <a:sym typeface="Wingdings 2" pitchFamily="18" charset="2"/>
              </a:rPr>
              <a:t>www.fzd.de </a:t>
            </a:r>
            <a:r>
              <a:rPr lang="en-US" sz="900" smtClean="0">
                <a:solidFill>
                  <a:srgbClr val="FFFFFF"/>
                </a:solidFill>
                <a:latin typeface="Arial" charset="0"/>
                <a:cs typeface="+mn-cs"/>
                <a:sym typeface="Wingdings 2" pitchFamily="18" charset="2"/>
              </a:rPr>
              <a:t></a:t>
            </a:r>
            <a:r>
              <a:rPr lang="en-US" sz="900" smtClean="0">
                <a:solidFill>
                  <a:srgbClr val="000000"/>
                </a:solidFill>
                <a:latin typeface="Arial" charset="0"/>
                <a:cs typeface="+mn-cs"/>
                <a:sym typeface="Wingdings 2" pitchFamily="18" charset="2"/>
              </a:rPr>
              <a:t>  </a:t>
            </a:r>
            <a:r>
              <a:rPr lang="de-DE" sz="900" smtClean="0">
                <a:solidFill>
                  <a:srgbClr val="FFFFFF"/>
                </a:solidFill>
                <a:latin typeface="Arial" charset="0"/>
                <a:cs typeface="+mn-cs"/>
                <a:sym typeface="Wingdings 2" pitchFamily="18" charset="2"/>
              </a:rPr>
              <a:t>Mitglied der Leibniz-Gemeinschaft</a:t>
            </a:r>
            <a:r>
              <a:rPr lang="de-DE" sz="900" smtClean="0">
                <a:solidFill>
                  <a:srgbClr val="000000"/>
                </a:solidFill>
                <a:latin typeface="Arial" charset="0"/>
                <a:cs typeface="+mn-cs"/>
                <a:sym typeface="Wingdings 2" pitchFamily="18" charset="2"/>
              </a:rPr>
              <a:t> </a:t>
            </a:r>
          </a:p>
        </p:txBody>
      </p:sp>
      <p:sp>
        <p:nvSpPr>
          <p:cNvPr id="1288195" name="Line 3"/>
          <p:cNvSpPr>
            <a:spLocks noChangeShapeType="1"/>
          </p:cNvSpPr>
          <p:nvPr userDrawn="1"/>
        </p:nvSpPr>
        <p:spPr bwMode="auto">
          <a:xfrm>
            <a:off x="7938" y="5667375"/>
            <a:ext cx="9142412" cy="1588"/>
          </a:xfrm>
          <a:prstGeom prst="line">
            <a:avLst/>
          </a:prstGeom>
          <a:noFill/>
          <a:ln w="19050" cap="rnd">
            <a:solidFill>
              <a:schemeClr val="bg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 sz="2400" b="1" smtClean="0">
              <a:solidFill>
                <a:srgbClr val="000000"/>
              </a:solidFill>
              <a:latin typeface="Arial" charset="0"/>
              <a:cs typeface="+mn-cs"/>
            </a:endParaRPr>
          </a:p>
        </p:txBody>
      </p:sp>
      <p:sp>
        <p:nvSpPr>
          <p:cNvPr id="1288196" name="Line 4"/>
          <p:cNvSpPr>
            <a:spLocks noChangeShapeType="1"/>
          </p:cNvSpPr>
          <p:nvPr userDrawn="1"/>
        </p:nvSpPr>
        <p:spPr bwMode="auto">
          <a:xfrm>
            <a:off x="0" y="790575"/>
            <a:ext cx="9142413" cy="1588"/>
          </a:xfrm>
          <a:prstGeom prst="line">
            <a:avLst/>
          </a:prstGeom>
          <a:noFill/>
          <a:ln w="19050" cap="rnd">
            <a:solidFill>
              <a:schemeClr val="bg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 sz="2400" b="1" smtClean="0">
              <a:solidFill>
                <a:srgbClr val="000000"/>
              </a:solidFill>
              <a:latin typeface="Arial" charset="0"/>
              <a:cs typeface="+mn-cs"/>
            </a:endParaRPr>
          </a:p>
        </p:txBody>
      </p:sp>
      <p:pic>
        <p:nvPicPr>
          <p:cNvPr id="1288197" name="Picture 5" descr="Folie_blauer_Hintergrund"/>
          <p:cNvPicPr>
            <a:picLocks noChangeAspect="1" noChangeArrowheads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88198" name="Rectangle 6"/>
          <p:cNvSpPr>
            <a:spLocks noChangeArrowheads="1"/>
          </p:cNvSpPr>
          <p:nvPr userDrawn="1"/>
        </p:nvSpPr>
        <p:spPr bwMode="auto">
          <a:xfrm>
            <a:off x="0" y="0"/>
            <a:ext cx="287338" cy="287338"/>
          </a:xfrm>
          <a:prstGeom prst="rect">
            <a:avLst/>
          </a:prstGeom>
          <a:solidFill>
            <a:srgbClr val="CF68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 sz="2400" b="1" smtClean="0">
              <a:solidFill>
                <a:srgbClr val="000000"/>
              </a:solidFill>
              <a:latin typeface="Arial" charset="0"/>
              <a:cs typeface="+mn-cs"/>
            </a:endParaRPr>
          </a:p>
        </p:txBody>
      </p:sp>
      <p:sp>
        <p:nvSpPr>
          <p:cNvPr id="1288199" name="Rectangle 7"/>
          <p:cNvSpPr>
            <a:spLocks noChangeArrowheads="1"/>
          </p:cNvSpPr>
          <p:nvPr userDrawn="1"/>
        </p:nvSpPr>
        <p:spPr bwMode="auto">
          <a:xfrm>
            <a:off x="0" y="6472238"/>
            <a:ext cx="3048000" cy="125412"/>
          </a:xfrm>
          <a:prstGeom prst="rect">
            <a:avLst/>
          </a:prstGeom>
          <a:solidFill>
            <a:srgbClr val="CF68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 sz="2400" b="1" smtClean="0">
              <a:solidFill>
                <a:srgbClr val="000000"/>
              </a:solidFill>
              <a:latin typeface="Arial" charset="0"/>
              <a:cs typeface="+mn-cs"/>
            </a:endParaRPr>
          </a:p>
        </p:txBody>
      </p:sp>
      <p:sp>
        <p:nvSpPr>
          <p:cNvPr id="1288204" name="Text Box 12"/>
          <p:cNvSpPr txBox="1">
            <a:spLocks noChangeArrowheads="1"/>
          </p:cNvSpPr>
          <p:nvPr userDrawn="1"/>
        </p:nvSpPr>
        <p:spPr bwMode="auto">
          <a:xfrm>
            <a:off x="3086100" y="6686550"/>
            <a:ext cx="6094413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800" smtClean="0">
                <a:solidFill>
                  <a:srgbClr val="000000"/>
                </a:solidFill>
                <a:latin typeface="Arial" charset="0"/>
                <a:cs typeface="+mn-cs"/>
                <a:sym typeface="Wingdings 2" pitchFamily="18" charset="2"/>
              </a:rPr>
              <a:t>Vorstand  Prof. Dr. Dr. h. c. Roland Sauerbrey / Prof. Dr. Peter Joehnk  www.hzdr.de</a:t>
            </a:r>
            <a:r>
              <a:rPr lang="en-US" sz="800" smtClean="0">
                <a:solidFill>
                  <a:srgbClr val="FFFFFF"/>
                </a:solidFill>
                <a:latin typeface="Arial" charset="0"/>
                <a:cs typeface="+mn-cs"/>
                <a:sym typeface="Wingdings 2" pitchFamily="18" charset="2"/>
              </a:rPr>
              <a:t> </a:t>
            </a:r>
            <a:endParaRPr lang="en-GB" sz="800" smtClean="0">
              <a:solidFill>
                <a:srgbClr val="FFFFFF"/>
              </a:solidFill>
              <a:latin typeface="Arial" charset="0"/>
              <a:cs typeface="+mn-cs"/>
              <a:sym typeface="Wingdings 2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2307456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 descr="amplitude_tisa_b1"/>
          <p:cNvPicPr>
            <a:picLocks noChangeAspect="1" noChangeArrowheads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08" b="6068"/>
          <a:stretch/>
        </p:blipFill>
        <p:spPr bwMode="auto">
          <a:xfrm>
            <a:off x="-8384" y="540729"/>
            <a:ext cx="9152383" cy="6200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53" name="Picture 29"/>
          <p:cNvPicPr>
            <a:picLocks noChangeAspect="1" noChangeArrowheads="1"/>
          </p:cNvPicPr>
          <p:nvPr userDrawn="1"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975"/>
          <a:stretch/>
        </p:blipFill>
        <p:spPr bwMode="auto">
          <a:xfrm>
            <a:off x="4182617" y="-1"/>
            <a:ext cx="4959796" cy="5746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3E89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54" name="Picture 30"/>
          <p:cNvPicPr>
            <a:picLocks noChangeAspect="1" noChangeArrowheads="1"/>
          </p:cNvPicPr>
          <p:nvPr userDrawn="1"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975"/>
          <a:stretch/>
        </p:blipFill>
        <p:spPr bwMode="auto">
          <a:xfrm>
            <a:off x="-8383" y="2"/>
            <a:ext cx="4191000" cy="574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3E89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hteck 8"/>
          <p:cNvSpPr/>
          <p:nvPr userDrawn="1"/>
        </p:nvSpPr>
        <p:spPr bwMode="auto">
          <a:xfrm>
            <a:off x="-8249" y="2"/>
            <a:ext cx="9150660" cy="574676"/>
          </a:xfrm>
          <a:prstGeom prst="rect">
            <a:avLst/>
          </a:prstGeom>
          <a:solidFill>
            <a:srgbClr val="00589C">
              <a:alpha val="60000"/>
            </a:srgbClr>
          </a:solidFill>
          <a:ln>
            <a:noFill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</a:bodyPr>
          <a:lstStyle/>
          <a:p>
            <a:endParaRPr lang="de-DE" dirty="0" smtClean="0">
              <a:solidFill>
                <a:srgbClr val="000000"/>
              </a:solidFill>
              <a:latin typeface="Arial" charset="0"/>
              <a:cs typeface="+mn-cs"/>
            </a:endParaRPr>
          </a:p>
        </p:txBody>
      </p:sp>
      <p:sp>
        <p:nvSpPr>
          <p:cNvPr id="10" name="Rechteck 9"/>
          <p:cNvSpPr/>
          <p:nvPr userDrawn="1"/>
        </p:nvSpPr>
        <p:spPr bwMode="auto">
          <a:xfrm>
            <a:off x="-8250" y="2"/>
            <a:ext cx="287338" cy="287338"/>
          </a:xfrm>
          <a:prstGeom prst="rect">
            <a:avLst/>
          </a:prstGeom>
          <a:solidFill>
            <a:srgbClr val="CF6800"/>
          </a:solidFill>
          <a:ln>
            <a:noFill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</a:bodyPr>
          <a:lstStyle/>
          <a:p>
            <a:endParaRPr lang="de-DE" smtClean="0">
              <a:solidFill>
                <a:srgbClr val="000000"/>
              </a:solidFill>
              <a:latin typeface="Arial" charset="0"/>
              <a:cs typeface="+mn-cs"/>
            </a:endParaRPr>
          </a:p>
        </p:txBody>
      </p:sp>
      <p:pic>
        <p:nvPicPr>
          <p:cNvPr id="14" name="Grafik 13"/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4246" y="116632"/>
            <a:ext cx="1296144" cy="236547"/>
          </a:xfrm>
          <a:prstGeom prst="rect">
            <a:avLst/>
          </a:prstGeom>
        </p:spPr>
      </p:pic>
      <p:sp>
        <p:nvSpPr>
          <p:cNvPr id="21" name="Text Box 3"/>
          <p:cNvSpPr txBox="1">
            <a:spLocks noChangeArrowheads="1"/>
          </p:cNvSpPr>
          <p:nvPr userDrawn="1"/>
        </p:nvSpPr>
        <p:spPr bwMode="auto">
          <a:xfrm>
            <a:off x="-8249" y="574676"/>
            <a:ext cx="9152384" cy="6166229"/>
          </a:xfrm>
          <a:prstGeom prst="rect">
            <a:avLst/>
          </a:prstGeom>
          <a:solidFill>
            <a:srgbClr val="00589C">
              <a:alpha val="80000"/>
            </a:srgbClr>
          </a:solidFill>
          <a:ln>
            <a:noFill/>
          </a:ln>
          <a:effectLst/>
          <a:extLst/>
        </p:spPr>
        <p:txBody>
          <a:bodyPr/>
          <a:lstStyle/>
          <a:p>
            <a:pPr>
              <a:spcBef>
                <a:spcPct val="50000"/>
              </a:spcBef>
            </a:pPr>
            <a:endParaRPr lang="en-US" smtClean="0">
              <a:solidFill>
                <a:srgbClr val="000000"/>
              </a:solidFill>
              <a:latin typeface="Arial" charset="0"/>
              <a:cs typeface="+mn-cs"/>
            </a:endParaRPr>
          </a:p>
        </p:txBody>
      </p:sp>
      <p:sp>
        <p:nvSpPr>
          <p:cNvPr id="18" name="Rectangle 24"/>
          <p:cNvSpPr>
            <a:spLocks noChangeArrowheads="1"/>
          </p:cNvSpPr>
          <p:nvPr userDrawn="1"/>
        </p:nvSpPr>
        <p:spPr bwMode="auto">
          <a:xfrm>
            <a:off x="3039750" y="6615493"/>
            <a:ext cx="3048000" cy="12541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endParaRPr lang="de-DE">
              <a:solidFill>
                <a:srgbClr val="000000"/>
              </a:solidFill>
              <a:latin typeface="Arial" charset="0"/>
              <a:cs typeface="+mn-cs"/>
            </a:endParaRPr>
          </a:p>
        </p:txBody>
      </p:sp>
      <p:sp>
        <p:nvSpPr>
          <p:cNvPr id="19" name="Rectangle 24"/>
          <p:cNvSpPr>
            <a:spLocks noChangeArrowheads="1"/>
          </p:cNvSpPr>
          <p:nvPr userDrawn="1"/>
        </p:nvSpPr>
        <p:spPr bwMode="auto">
          <a:xfrm>
            <a:off x="-8250" y="6740905"/>
            <a:ext cx="3048000" cy="125412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endParaRPr lang="de-DE">
              <a:solidFill>
                <a:srgbClr val="000000"/>
              </a:solidFill>
              <a:latin typeface="Arial" charset="0"/>
              <a:cs typeface="+mn-cs"/>
            </a:endParaRPr>
          </a:p>
        </p:txBody>
      </p:sp>
      <p:sp>
        <p:nvSpPr>
          <p:cNvPr id="1048" name="Rectangle 24"/>
          <p:cNvSpPr>
            <a:spLocks noChangeArrowheads="1"/>
          </p:cNvSpPr>
          <p:nvPr userDrawn="1"/>
        </p:nvSpPr>
        <p:spPr bwMode="auto">
          <a:xfrm>
            <a:off x="-8250" y="6490081"/>
            <a:ext cx="3048000" cy="125412"/>
          </a:xfrm>
          <a:prstGeom prst="rect">
            <a:avLst/>
          </a:prstGeom>
          <a:solidFill>
            <a:srgbClr val="CF68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>
              <a:solidFill>
                <a:srgbClr val="000000"/>
              </a:solidFill>
              <a:latin typeface="Arial" charset="0"/>
              <a:cs typeface="+mn-cs"/>
            </a:endParaRPr>
          </a:p>
        </p:txBody>
      </p:sp>
      <p:sp>
        <p:nvSpPr>
          <p:cNvPr id="24" name="Rectangle 24"/>
          <p:cNvSpPr>
            <a:spLocks noChangeArrowheads="1"/>
          </p:cNvSpPr>
          <p:nvPr userDrawn="1"/>
        </p:nvSpPr>
        <p:spPr bwMode="auto">
          <a:xfrm>
            <a:off x="-8250" y="6615493"/>
            <a:ext cx="3048000" cy="12541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endParaRPr lang="de-DE">
              <a:solidFill>
                <a:srgbClr val="000000"/>
              </a:solidFill>
              <a:latin typeface="Arial" charset="0"/>
              <a:cs typeface="+mn-cs"/>
            </a:endParaRPr>
          </a:p>
        </p:txBody>
      </p:sp>
      <p:sp>
        <p:nvSpPr>
          <p:cNvPr id="25" name="Rectangle 24"/>
          <p:cNvSpPr>
            <a:spLocks noChangeArrowheads="1"/>
          </p:cNvSpPr>
          <p:nvPr userDrawn="1"/>
        </p:nvSpPr>
        <p:spPr bwMode="auto">
          <a:xfrm>
            <a:off x="3039750" y="6740905"/>
            <a:ext cx="6104250" cy="12541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endParaRPr lang="de-DE">
              <a:solidFill>
                <a:srgbClr val="000000"/>
              </a:solidFill>
              <a:latin typeface="Arial" charset="0"/>
              <a:cs typeface="+mn-cs"/>
            </a:endParaRPr>
          </a:p>
        </p:txBody>
      </p:sp>
      <p:sp>
        <p:nvSpPr>
          <p:cNvPr id="31" name="Text Box 8"/>
          <p:cNvSpPr txBox="1">
            <a:spLocks noChangeArrowheads="1"/>
          </p:cNvSpPr>
          <p:nvPr userDrawn="1"/>
        </p:nvSpPr>
        <p:spPr bwMode="auto">
          <a:xfrm>
            <a:off x="5373" y="6596906"/>
            <a:ext cx="2982451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600" dirty="0" smtClean="0">
                <a:solidFill>
                  <a:srgbClr val="00589C"/>
                </a:solidFill>
                <a:latin typeface="Arial" charset="0"/>
                <a:cs typeface="+mn-cs"/>
                <a:sym typeface="Wingdings 2" pitchFamily="18" charset="2"/>
              </a:rPr>
              <a:t>Ulrich Schramm  </a:t>
            </a:r>
            <a:r>
              <a:rPr lang="de-DE" sz="600" dirty="0" smtClean="0">
                <a:solidFill>
                  <a:srgbClr val="00589C"/>
                </a:solidFill>
                <a:latin typeface="Arial" charset="0"/>
                <a:cs typeface="+mn-cs"/>
                <a:sym typeface="Wingdings 2" pitchFamily="18" charset="2"/>
              </a:rPr>
              <a:t> u.schramm@hzdr.de</a:t>
            </a:r>
            <a:r>
              <a:rPr lang="en-US" sz="600" dirty="0" smtClean="0">
                <a:solidFill>
                  <a:srgbClr val="00589C"/>
                </a:solidFill>
                <a:latin typeface="Arial" charset="0"/>
                <a:cs typeface="+mn-cs"/>
                <a:sym typeface="Wingdings 2" pitchFamily="18" charset="2"/>
              </a:rPr>
              <a:t> </a:t>
            </a:r>
            <a:r>
              <a:rPr lang="de-DE" sz="600" dirty="0" smtClean="0">
                <a:solidFill>
                  <a:srgbClr val="00589C"/>
                </a:solidFill>
                <a:latin typeface="Arial" charset="0"/>
                <a:cs typeface="+mn-cs"/>
                <a:sym typeface="Wingdings 2" pitchFamily="18" charset="2"/>
              </a:rPr>
              <a:t> </a:t>
            </a:r>
            <a:r>
              <a:rPr lang="en-US" sz="600" dirty="0" smtClean="0">
                <a:solidFill>
                  <a:srgbClr val="00589C"/>
                </a:solidFill>
                <a:latin typeface="Arial" charset="0"/>
                <a:cs typeface="+mn-cs"/>
                <a:sym typeface="Wingdings 2" pitchFamily="18" charset="2"/>
              </a:rPr>
              <a:t> www.hzdr.de  </a:t>
            </a:r>
            <a:r>
              <a:rPr lang="de-DE" sz="600" dirty="0" smtClean="0">
                <a:solidFill>
                  <a:srgbClr val="00589C"/>
                </a:solidFill>
                <a:latin typeface="Arial" charset="0"/>
                <a:cs typeface="+mn-cs"/>
                <a:sym typeface="Wingdings 2" pitchFamily="18" charset="2"/>
              </a:rPr>
              <a:t>  HZDR</a:t>
            </a:r>
          </a:p>
        </p:txBody>
      </p:sp>
      <p:sp>
        <p:nvSpPr>
          <p:cNvPr id="26" name="Text Box 3"/>
          <p:cNvSpPr txBox="1">
            <a:spLocks noChangeArrowheads="1"/>
          </p:cNvSpPr>
          <p:nvPr userDrawn="1"/>
        </p:nvSpPr>
        <p:spPr bwMode="auto">
          <a:xfrm>
            <a:off x="0" y="574678"/>
            <a:ext cx="2708176" cy="1846210"/>
          </a:xfrm>
          <a:prstGeom prst="rect">
            <a:avLst/>
          </a:prstGeom>
          <a:gradFill flip="none" rotWithShape="1">
            <a:gsLst>
              <a:gs pos="0">
                <a:srgbClr val="00519E">
                  <a:gamma/>
                  <a:shade val="92941"/>
                  <a:invGamma/>
                  <a:alpha val="50000"/>
                </a:srgbClr>
              </a:gs>
              <a:gs pos="64195">
                <a:srgbClr val="004E98">
                  <a:alpha val="10000"/>
                </a:srgbClr>
              </a:gs>
              <a:gs pos="23000">
                <a:srgbClr val="00519E">
                  <a:alpha val="45000"/>
                </a:srgbClr>
              </a:gs>
              <a:gs pos="100000">
                <a:srgbClr val="00519E">
                  <a:gamma/>
                  <a:shade val="92941"/>
                  <a:invGamma/>
                  <a:alpha val="0"/>
                </a:srgbClr>
              </a:gs>
            </a:gsLst>
            <a:lin ang="4800000" scaled="0"/>
            <a:tileRect/>
          </a:gradFill>
          <a:ln>
            <a:noFill/>
          </a:ln>
          <a:effectLst/>
          <a:extLst/>
        </p:spPr>
        <p:txBody>
          <a:bodyPr/>
          <a:lstStyle/>
          <a:p>
            <a:pPr>
              <a:spcBef>
                <a:spcPct val="50000"/>
              </a:spcBef>
            </a:pPr>
            <a:endParaRPr lang="en-US" smtClean="0">
              <a:solidFill>
                <a:srgbClr val="000000"/>
              </a:solidFill>
              <a:latin typeface="Arial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94222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9218" name="Line 2"/>
          <p:cNvSpPr>
            <a:spLocks noChangeShapeType="1"/>
          </p:cNvSpPr>
          <p:nvPr userDrawn="1"/>
        </p:nvSpPr>
        <p:spPr bwMode="auto">
          <a:xfrm>
            <a:off x="0" y="466725"/>
            <a:ext cx="9142413" cy="1588"/>
          </a:xfrm>
          <a:prstGeom prst="line">
            <a:avLst/>
          </a:prstGeom>
          <a:noFill/>
          <a:ln w="19050" cap="rnd">
            <a:solidFill>
              <a:schemeClr val="bg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 sz="2400" b="1" smtClean="0">
              <a:solidFill>
                <a:srgbClr val="000000"/>
              </a:solidFill>
              <a:latin typeface="Arial" charset="0"/>
              <a:cs typeface="+mn-cs"/>
            </a:endParaRPr>
          </a:p>
        </p:txBody>
      </p:sp>
      <p:pic>
        <p:nvPicPr>
          <p:cNvPr id="1289219" name="Picture 3" descr="FZD-Bildmarke_Preussel_wtransparent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2813" y="44450"/>
            <a:ext cx="325437" cy="360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89220" name="Picture 4" descr="Folgefolie"/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89221" name="Rectangle 5"/>
          <p:cNvSpPr>
            <a:spLocks noChangeArrowheads="1"/>
          </p:cNvSpPr>
          <p:nvPr userDrawn="1"/>
        </p:nvSpPr>
        <p:spPr bwMode="auto">
          <a:xfrm>
            <a:off x="0" y="0"/>
            <a:ext cx="287338" cy="287338"/>
          </a:xfrm>
          <a:prstGeom prst="rect">
            <a:avLst/>
          </a:prstGeom>
          <a:solidFill>
            <a:srgbClr val="CF68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 sz="2400" b="1" smtClean="0">
              <a:solidFill>
                <a:srgbClr val="000000"/>
              </a:solidFill>
              <a:latin typeface="Arial" charset="0"/>
              <a:cs typeface="+mn-cs"/>
            </a:endParaRPr>
          </a:p>
        </p:txBody>
      </p:sp>
      <p:sp>
        <p:nvSpPr>
          <p:cNvPr id="1289222" name="Text Box 6"/>
          <p:cNvSpPr txBox="1">
            <a:spLocks noChangeArrowheads="1"/>
          </p:cNvSpPr>
          <p:nvPr userDrawn="1"/>
        </p:nvSpPr>
        <p:spPr bwMode="auto">
          <a:xfrm>
            <a:off x="287338" y="6619875"/>
            <a:ext cx="2438400" cy="122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de-DE" sz="800" smtClean="0">
                <a:solidFill>
                  <a:srgbClr val="FFFFFF"/>
                </a:solidFill>
                <a:latin typeface="Arial" charset="0"/>
                <a:cs typeface="+mn-cs"/>
              </a:rPr>
              <a:t>Seite </a:t>
            </a:r>
            <a:fld id="{C1863071-8409-4EEC-A84C-CA5411BE45C3}" type="slidenum">
              <a:rPr lang="de-DE" sz="800" smtClean="0">
                <a:solidFill>
                  <a:srgbClr val="FFFFFF"/>
                </a:solidFill>
                <a:latin typeface="Arial" charset="0"/>
                <a:cs typeface="+mn-cs"/>
              </a:rPr>
              <a:pPr eaLnBrk="0" hangingPunct="0">
                <a:spcBef>
                  <a:spcPct val="50000"/>
                </a:spcBef>
              </a:pPr>
              <a:t>‹#›</a:t>
            </a:fld>
            <a:endParaRPr lang="de-DE" sz="800" smtClean="0">
              <a:solidFill>
                <a:srgbClr val="FFFFFF"/>
              </a:solidFill>
              <a:latin typeface="Arial" charset="0"/>
              <a:cs typeface="+mn-cs"/>
            </a:endParaRPr>
          </a:p>
        </p:txBody>
      </p:sp>
      <p:pic>
        <p:nvPicPr>
          <p:cNvPr id="1289223" name="Bild 5" descr="DDC_Logo_110x50_4C.eps"/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9713" y="6124575"/>
            <a:ext cx="719137" cy="328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89224" name="Text Box 8"/>
          <p:cNvSpPr txBox="1">
            <a:spLocks noChangeArrowheads="1"/>
          </p:cNvSpPr>
          <p:nvPr userDrawn="1"/>
        </p:nvSpPr>
        <p:spPr bwMode="auto">
          <a:xfrm>
            <a:off x="3086100" y="6686550"/>
            <a:ext cx="6094413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800" smtClean="0">
                <a:solidFill>
                  <a:srgbClr val="000000"/>
                </a:solidFill>
                <a:latin typeface="Arial" charset="0"/>
                <a:cs typeface="+mn-cs"/>
                <a:sym typeface="Wingdings 2" pitchFamily="18" charset="2"/>
              </a:rPr>
              <a:t>Vorstand  Prof. Dr. Dr. h. c. Roland Sauerbrey / Prof. Dr. Peter Joehnk  www.hzdr.de</a:t>
            </a:r>
            <a:r>
              <a:rPr lang="en-US" sz="800" smtClean="0">
                <a:solidFill>
                  <a:srgbClr val="FFFFFF"/>
                </a:solidFill>
                <a:latin typeface="Arial" charset="0"/>
                <a:cs typeface="+mn-cs"/>
                <a:sym typeface="Wingdings 2" pitchFamily="18" charset="2"/>
              </a:rPr>
              <a:t> </a:t>
            </a:r>
            <a:endParaRPr lang="en-GB" sz="800" smtClean="0">
              <a:solidFill>
                <a:srgbClr val="FFFFFF"/>
              </a:solidFill>
              <a:latin typeface="Arial" charset="0"/>
              <a:cs typeface="+mn-cs"/>
              <a:sym typeface="Wingdings 2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8640667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  <p:sldLayoutId id="2147483718" r:id="rId12"/>
  </p:sldLayoutIdLst>
  <p:txStyles>
    <p:titleStyle>
      <a:lvl1pPr algn="l" rtl="0" fontAlgn="base">
        <a:spcBef>
          <a:spcPct val="0"/>
        </a:spcBef>
        <a:spcAft>
          <a:spcPct val="0"/>
        </a:spcAft>
        <a:defRPr sz="3000">
          <a:solidFill>
            <a:srgbClr val="003E89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000">
          <a:solidFill>
            <a:srgbClr val="003E89"/>
          </a:solidFill>
          <a:latin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3000">
          <a:solidFill>
            <a:srgbClr val="003E89"/>
          </a:solidFill>
          <a:latin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3000">
          <a:solidFill>
            <a:srgbClr val="003E89"/>
          </a:solidFill>
          <a:latin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3000">
          <a:solidFill>
            <a:srgbClr val="003E89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000">
          <a:solidFill>
            <a:srgbClr val="003E89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000">
          <a:solidFill>
            <a:srgbClr val="003E89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000">
          <a:solidFill>
            <a:srgbClr val="003E89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000">
          <a:solidFill>
            <a:srgbClr val="003E89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16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8194" name="Text Box 2"/>
          <p:cNvSpPr txBox="1">
            <a:spLocks noChangeArrowheads="1"/>
          </p:cNvSpPr>
          <p:nvPr userDrawn="1"/>
        </p:nvSpPr>
        <p:spPr bwMode="auto">
          <a:xfrm>
            <a:off x="0" y="6584950"/>
            <a:ext cx="915035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900" smtClean="0">
                <a:solidFill>
                  <a:srgbClr val="FFFFFF"/>
                </a:solidFill>
                <a:latin typeface="Arial" charset="0"/>
                <a:cs typeface="+mn-cs"/>
                <a:sym typeface="Wingdings 2" pitchFamily="18" charset="2"/>
              </a:rPr>
              <a:t>Text optional: Institutsname</a:t>
            </a:r>
            <a:r>
              <a:rPr lang="en-US" sz="900" smtClean="0">
                <a:solidFill>
                  <a:srgbClr val="FFFFFF"/>
                </a:solidFill>
                <a:latin typeface="Arial" charset="0"/>
                <a:sym typeface="Wingdings 2" pitchFamily="18" charset="2"/>
              </a:rPr>
              <a:t> </a:t>
            </a:r>
            <a:r>
              <a:rPr lang="en-US" sz="900" smtClean="0">
                <a:solidFill>
                  <a:srgbClr val="FFFFFF"/>
                </a:solidFill>
                <a:latin typeface="Arial" charset="0"/>
                <a:cs typeface="+mn-cs"/>
                <a:sym typeface="Wingdings 2" pitchFamily="18" charset="2"/>
              </a:rPr>
              <a:t> Prof. Dr. Hans Mustermann </a:t>
            </a:r>
            <a:r>
              <a:rPr lang="en-US" sz="900" smtClean="0">
                <a:solidFill>
                  <a:srgbClr val="000000"/>
                </a:solidFill>
                <a:latin typeface="Arial" charset="0"/>
                <a:cs typeface="+mn-cs"/>
                <a:sym typeface="Wingdings 2" pitchFamily="18" charset="2"/>
              </a:rPr>
              <a:t> </a:t>
            </a:r>
            <a:r>
              <a:rPr lang="en-US" sz="900" smtClean="0">
                <a:solidFill>
                  <a:srgbClr val="FFFFFF"/>
                </a:solidFill>
                <a:latin typeface="Arial" charset="0"/>
                <a:sym typeface="Wingdings 2" pitchFamily="18" charset="2"/>
              </a:rPr>
              <a:t>www.fzd.de </a:t>
            </a:r>
            <a:r>
              <a:rPr lang="en-US" sz="900" smtClean="0">
                <a:solidFill>
                  <a:srgbClr val="FFFFFF"/>
                </a:solidFill>
                <a:latin typeface="Arial" charset="0"/>
                <a:cs typeface="+mn-cs"/>
                <a:sym typeface="Wingdings 2" pitchFamily="18" charset="2"/>
              </a:rPr>
              <a:t></a:t>
            </a:r>
            <a:r>
              <a:rPr lang="en-US" sz="900" smtClean="0">
                <a:solidFill>
                  <a:srgbClr val="000000"/>
                </a:solidFill>
                <a:latin typeface="Arial" charset="0"/>
                <a:cs typeface="+mn-cs"/>
                <a:sym typeface="Wingdings 2" pitchFamily="18" charset="2"/>
              </a:rPr>
              <a:t>  </a:t>
            </a:r>
            <a:r>
              <a:rPr lang="de-DE" sz="900" smtClean="0">
                <a:solidFill>
                  <a:srgbClr val="FFFFFF"/>
                </a:solidFill>
                <a:latin typeface="Arial" charset="0"/>
                <a:cs typeface="+mn-cs"/>
                <a:sym typeface="Wingdings 2" pitchFamily="18" charset="2"/>
              </a:rPr>
              <a:t>Mitglied der Leibniz-Gemeinschaft</a:t>
            </a:r>
            <a:r>
              <a:rPr lang="de-DE" sz="900" smtClean="0">
                <a:solidFill>
                  <a:srgbClr val="000000"/>
                </a:solidFill>
                <a:latin typeface="Arial" charset="0"/>
                <a:cs typeface="+mn-cs"/>
                <a:sym typeface="Wingdings 2" pitchFamily="18" charset="2"/>
              </a:rPr>
              <a:t> </a:t>
            </a:r>
          </a:p>
        </p:txBody>
      </p:sp>
      <p:sp>
        <p:nvSpPr>
          <p:cNvPr id="1288195" name="Line 3"/>
          <p:cNvSpPr>
            <a:spLocks noChangeShapeType="1"/>
          </p:cNvSpPr>
          <p:nvPr userDrawn="1"/>
        </p:nvSpPr>
        <p:spPr bwMode="auto">
          <a:xfrm>
            <a:off x="7938" y="5667375"/>
            <a:ext cx="9142412" cy="1588"/>
          </a:xfrm>
          <a:prstGeom prst="line">
            <a:avLst/>
          </a:prstGeom>
          <a:noFill/>
          <a:ln w="19050" cap="rnd">
            <a:solidFill>
              <a:schemeClr val="bg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 sz="2400" b="1" smtClean="0">
              <a:solidFill>
                <a:srgbClr val="000000"/>
              </a:solidFill>
              <a:latin typeface="Arial" charset="0"/>
              <a:cs typeface="+mn-cs"/>
            </a:endParaRPr>
          </a:p>
        </p:txBody>
      </p:sp>
      <p:sp>
        <p:nvSpPr>
          <p:cNvPr id="1288196" name="Line 4"/>
          <p:cNvSpPr>
            <a:spLocks noChangeShapeType="1"/>
          </p:cNvSpPr>
          <p:nvPr userDrawn="1"/>
        </p:nvSpPr>
        <p:spPr bwMode="auto">
          <a:xfrm>
            <a:off x="0" y="790575"/>
            <a:ext cx="9142413" cy="1588"/>
          </a:xfrm>
          <a:prstGeom prst="line">
            <a:avLst/>
          </a:prstGeom>
          <a:noFill/>
          <a:ln w="19050" cap="rnd">
            <a:solidFill>
              <a:schemeClr val="bg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 sz="2400" b="1" smtClean="0">
              <a:solidFill>
                <a:srgbClr val="000000"/>
              </a:solidFill>
              <a:latin typeface="Arial" charset="0"/>
              <a:cs typeface="+mn-cs"/>
            </a:endParaRPr>
          </a:p>
        </p:txBody>
      </p:sp>
      <p:pic>
        <p:nvPicPr>
          <p:cNvPr id="1288197" name="Picture 5" descr="Folie_blauer_Hintergrund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88198" name="Rectangle 6"/>
          <p:cNvSpPr>
            <a:spLocks noChangeArrowheads="1"/>
          </p:cNvSpPr>
          <p:nvPr userDrawn="1"/>
        </p:nvSpPr>
        <p:spPr bwMode="auto">
          <a:xfrm>
            <a:off x="0" y="0"/>
            <a:ext cx="287338" cy="287338"/>
          </a:xfrm>
          <a:prstGeom prst="rect">
            <a:avLst/>
          </a:prstGeom>
          <a:solidFill>
            <a:srgbClr val="CF68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 sz="2400" b="1" smtClean="0">
              <a:solidFill>
                <a:srgbClr val="000000"/>
              </a:solidFill>
              <a:latin typeface="Arial" charset="0"/>
              <a:cs typeface="+mn-cs"/>
            </a:endParaRPr>
          </a:p>
        </p:txBody>
      </p:sp>
      <p:sp>
        <p:nvSpPr>
          <p:cNvPr id="1288199" name="Rectangle 7"/>
          <p:cNvSpPr>
            <a:spLocks noChangeArrowheads="1"/>
          </p:cNvSpPr>
          <p:nvPr userDrawn="1"/>
        </p:nvSpPr>
        <p:spPr bwMode="auto">
          <a:xfrm>
            <a:off x="0" y="6472238"/>
            <a:ext cx="3048000" cy="125412"/>
          </a:xfrm>
          <a:prstGeom prst="rect">
            <a:avLst/>
          </a:prstGeom>
          <a:solidFill>
            <a:srgbClr val="CF68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 sz="2400" b="1" smtClean="0">
              <a:solidFill>
                <a:srgbClr val="000000"/>
              </a:solidFill>
              <a:latin typeface="Arial" charset="0"/>
              <a:cs typeface="+mn-cs"/>
            </a:endParaRPr>
          </a:p>
        </p:txBody>
      </p:sp>
      <p:sp>
        <p:nvSpPr>
          <p:cNvPr id="1288204" name="Text Box 12"/>
          <p:cNvSpPr txBox="1">
            <a:spLocks noChangeArrowheads="1"/>
          </p:cNvSpPr>
          <p:nvPr userDrawn="1"/>
        </p:nvSpPr>
        <p:spPr bwMode="auto">
          <a:xfrm>
            <a:off x="3086100" y="6686550"/>
            <a:ext cx="6094413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800" smtClean="0">
                <a:solidFill>
                  <a:srgbClr val="000000"/>
                </a:solidFill>
                <a:latin typeface="Arial" charset="0"/>
                <a:cs typeface="+mn-cs"/>
                <a:sym typeface="Wingdings 2" pitchFamily="18" charset="2"/>
              </a:rPr>
              <a:t>Vorstand  Prof. Dr. Dr. h. c. Roland Sauerbrey / Prof. Dr. Peter Joehnk  www.hzdr.de</a:t>
            </a:r>
            <a:r>
              <a:rPr lang="en-US" sz="800" smtClean="0">
                <a:solidFill>
                  <a:srgbClr val="FFFFFF"/>
                </a:solidFill>
                <a:latin typeface="Arial" charset="0"/>
                <a:cs typeface="+mn-cs"/>
                <a:sym typeface="Wingdings 2" pitchFamily="18" charset="2"/>
              </a:rPr>
              <a:t> </a:t>
            </a:r>
            <a:endParaRPr lang="en-GB" sz="800" smtClean="0">
              <a:solidFill>
                <a:srgbClr val="FFFFFF"/>
              </a:solidFill>
              <a:latin typeface="Arial" charset="0"/>
              <a:cs typeface="+mn-cs"/>
              <a:sym typeface="Wingdings 2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8851035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2.xml"/><Relationship Id="rId6" Type="http://schemas.openxmlformats.org/officeDocument/2006/relationships/image" Target="../media/image29.png"/><Relationship Id="rId5" Type="http://schemas.openxmlformats.org/officeDocument/2006/relationships/image" Target="../media/image28.jpeg"/><Relationship Id="rId4" Type="http://schemas.openxmlformats.org/officeDocument/2006/relationships/image" Target="../media/image2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5.xml"/><Relationship Id="rId4" Type="http://schemas.openxmlformats.org/officeDocument/2006/relationships/image" Target="../media/image74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8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8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7" Type="http://schemas.openxmlformats.org/officeDocument/2006/relationships/image" Target="../media/image39.png"/><Relationship Id="rId2" Type="http://schemas.openxmlformats.org/officeDocument/2006/relationships/slideLayout" Target="../slideLayouts/slideLayout183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78.png"/><Relationship Id="rId5" Type="http://schemas.openxmlformats.org/officeDocument/2006/relationships/oleObject" Target="../embeddings/oleObject2.bin"/><Relationship Id="rId4" Type="http://schemas.openxmlformats.org/officeDocument/2006/relationships/image" Target="../media/image7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3.xml"/><Relationship Id="rId4" Type="http://schemas.openxmlformats.org/officeDocument/2006/relationships/image" Target="../media/image8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3.xml"/><Relationship Id="rId4" Type="http://schemas.openxmlformats.org/officeDocument/2006/relationships/image" Target="../media/image83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gif"/><Relationship Id="rId1" Type="http://schemas.openxmlformats.org/officeDocument/2006/relationships/slideLayout" Target="../slideLayouts/slideLayout18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8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3.xml"/><Relationship Id="rId4" Type="http://schemas.openxmlformats.org/officeDocument/2006/relationships/image" Target="../media/image88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wmf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32.wmf"/><Relationship Id="rId2" Type="http://schemas.openxmlformats.org/officeDocument/2006/relationships/slideLayout" Target="../slideLayouts/slideLayout191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34.jpeg"/><Relationship Id="rId4" Type="http://schemas.openxmlformats.org/officeDocument/2006/relationships/image" Target="../media/image33.jpeg"/><Relationship Id="rId9" Type="http://schemas.openxmlformats.org/officeDocument/2006/relationships/image" Target="../media/image3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18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18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183.xml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18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3.xml"/><Relationship Id="rId4" Type="http://schemas.openxmlformats.org/officeDocument/2006/relationships/image" Target="../media/image97.w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183.xml"/><Relationship Id="rId4" Type="http://schemas.openxmlformats.org/officeDocument/2006/relationships/image" Target="../media/image9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183.xml"/><Relationship Id="rId5" Type="http://schemas.openxmlformats.org/officeDocument/2006/relationships/image" Target="../media/image103.png"/><Relationship Id="rId4" Type="http://schemas.openxmlformats.org/officeDocument/2006/relationships/image" Target="../media/image102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jpeg"/><Relationship Id="rId3" Type="http://schemas.openxmlformats.org/officeDocument/2006/relationships/image" Target="../media/image104.jpeg"/><Relationship Id="rId7" Type="http://schemas.openxmlformats.org/officeDocument/2006/relationships/image" Target="../media/image108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83.xml"/><Relationship Id="rId6" Type="http://schemas.openxmlformats.org/officeDocument/2006/relationships/image" Target="../media/image107.jpeg"/><Relationship Id="rId5" Type="http://schemas.openxmlformats.org/officeDocument/2006/relationships/image" Target="../media/image106.png"/><Relationship Id="rId4" Type="http://schemas.openxmlformats.org/officeDocument/2006/relationships/image" Target="../media/image105.png"/><Relationship Id="rId9" Type="http://schemas.openxmlformats.org/officeDocument/2006/relationships/image" Target="../media/image110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08.xml"/><Relationship Id="rId5" Type="http://schemas.openxmlformats.org/officeDocument/2006/relationships/hyperlink" Target="http://dx.doi.org/10.1126/science.1259694" TargetMode="External"/><Relationship Id="rId4" Type="http://schemas.openxmlformats.org/officeDocument/2006/relationships/hyperlink" Target="http://www.sciencemag.org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1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83.xml"/><Relationship Id="rId4" Type="http://schemas.openxmlformats.org/officeDocument/2006/relationships/image" Target="../media/image113.gif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18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slideLayout" Target="../slideLayouts/slideLayout183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15.w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11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190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190.xml"/><Relationship Id="rId5" Type="http://schemas.openxmlformats.org/officeDocument/2006/relationships/image" Target="../media/image123.png"/><Relationship Id="rId4" Type="http://schemas.openxmlformats.org/officeDocument/2006/relationships/image" Target="../media/image12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83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diagramLayout" Target="../diagrams/layout1.xml"/><Relationship Id="rId7" Type="http://schemas.openxmlformats.org/officeDocument/2006/relationships/image" Target="../media/image50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83.xml"/><Relationship Id="rId6" Type="http://schemas.microsoft.com/office/2007/relationships/diagramDrawing" Target="../diagrams/drawing1.xml"/><Relationship Id="rId11" Type="http://schemas.openxmlformats.org/officeDocument/2006/relationships/image" Target="../media/image54.png"/><Relationship Id="rId5" Type="http://schemas.openxmlformats.org/officeDocument/2006/relationships/diagramColors" Target="../diagrams/colors1.xml"/><Relationship Id="rId10" Type="http://schemas.openxmlformats.org/officeDocument/2006/relationships/image" Target="../media/image53.jpeg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52.jp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55.png"/><Relationship Id="rId7" Type="http://schemas.openxmlformats.org/officeDocument/2006/relationships/diagramColors" Target="../diagrams/colors2.xml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83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image" Target="../media/image70.jpeg"/><Relationship Id="rId3" Type="http://schemas.openxmlformats.org/officeDocument/2006/relationships/image" Target="../media/image61.jpeg"/><Relationship Id="rId7" Type="http://schemas.openxmlformats.org/officeDocument/2006/relationships/image" Target="../media/image64.png"/><Relationship Id="rId12" Type="http://schemas.openxmlformats.org/officeDocument/2006/relationships/image" Target="../media/image6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3.xml"/><Relationship Id="rId6" Type="http://schemas.openxmlformats.org/officeDocument/2006/relationships/image" Target="../media/image63.png"/><Relationship Id="rId11" Type="http://schemas.openxmlformats.org/officeDocument/2006/relationships/image" Target="../media/image68.emf"/><Relationship Id="rId5" Type="http://schemas.openxmlformats.org/officeDocument/2006/relationships/image" Target="../media/image62.png"/><Relationship Id="rId10" Type="http://schemas.openxmlformats.org/officeDocument/2006/relationships/image" Target="../media/image67.emf"/><Relationship Id="rId4" Type="http://schemas.openxmlformats.org/officeDocument/2006/relationships/image" Target="../media/image54.png"/><Relationship Id="rId9" Type="http://schemas.openxmlformats.org/officeDocument/2006/relationships/image" Target="../media/image66.png"/><Relationship Id="rId14" Type="http://schemas.openxmlformats.org/officeDocument/2006/relationships/image" Target="../media/image7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5.xml"/><Relationship Id="rId5" Type="http://schemas.openxmlformats.org/officeDocument/2006/relationships/image" Target="../media/image72.jpg"/><Relationship Id="rId4" Type="http://schemas.openxmlformats.org/officeDocument/2006/relationships/image" Target="../media/image7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Bild 4" descr="DDC_Sticker_groß_Schatten_RGB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6410" y="6100810"/>
            <a:ext cx="583064" cy="583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0" descr="DESY-Logo-cyan-RGB_ger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33" t="-7533" r="-7533" b="-7533"/>
          <a:stretch>
            <a:fillRect/>
          </a:stretch>
        </p:blipFill>
        <p:spPr bwMode="auto">
          <a:xfrm>
            <a:off x="5486837" y="6001478"/>
            <a:ext cx="495301" cy="50216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4" descr="HG_Institut_Jena_RGB_d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6864" y="6071310"/>
            <a:ext cx="724000" cy="3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0889" y="5985859"/>
            <a:ext cx="533400" cy="533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3E8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020" y="6033862"/>
            <a:ext cx="508930" cy="4697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ext Box 10"/>
          <p:cNvSpPr txBox="1">
            <a:spLocks noChangeArrowheads="1"/>
          </p:cNvSpPr>
          <p:nvPr/>
        </p:nvSpPr>
        <p:spPr bwMode="auto">
          <a:xfrm>
            <a:off x="-50281" y="380999"/>
            <a:ext cx="9144000" cy="120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3E8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89990" tIns="46795" rIns="89990" bIns="46795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r>
              <a:rPr lang="en-US" sz="2400" b="1" dirty="0" smtClean="0">
                <a:solidFill>
                  <a:prstClr val="white"/>
                </a:solidFill>
                <a:cs typeface="Arial" panose="020B0604020202020204" pitchFamily="34" charset="0"/>
              </a:rPr>
              <a:t>HZDR Laser-Plasma Research Program</a:t>
            </a:r>
          </a:p>
          <a:p>
            <a:pPr algn="ctr"/>
            <a:endParaRPr lang="en-US" sz="2400" b="1" dirty="0" smtClean="0">
              <a:solidFill>
                <a:prstClr val="white"/>
              </a:solidFill>
              <a:cs typeface="Arial" panose="020B0604020202020204" pitchFamily="34" charset="0"/>
            </a:endParaRPr>
          </a:p>
          <a:p>
            <a:pPr algn="ctr"/>
            <a:endParaRPr lang="en-US" sz="2400" b="1" dirty="0" smtClean="0">
              <a:solidFill>
                <a:prstClr val="white"/>
              </a:solidFill>
              <a:cs typeface="Arial" panose="020B0604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0" y="5561345"/>
            <a:ext cx="260962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SATIF Workshop</a:t>
            </a:r>
            <a:endParaRPr lang="en-US" b="1" dirty="0">
              <a:solidFill>
                <a:srgbClr val="FFFF00"/>
              </a:solidFill>
            </a:endParaRPr>
          </a:p>
          <a:p>
            <a:r>
              <a:rPr lang="en-US" b="1" i="1" dirty="0" smtClean="0">
                <a:solidFill>
                  <a:srgbClr val="FFFF00"/>
                </a:solidFill>
              </a:rPr>
              <a:t>HZDR, Dresden, Germany</a:t>
            </a:r>
          </a:p>
          <a:p>
            <a:r>
              <a:rPr lang="en-US" b="1" i="1" dirty="0" smtClean="0">
                <a:solidFill>
                  <a:srgbClr val="FFFF00"/>
                </a:solidFill>
              </a:rPr>
              <a:t>10.October 2016</a:t>
            </a:r>
            <a:endParaRPr lang="de-DE" i="1" dirty="0">
              <a:solidFill>
                <a:srgbClr val="FFFF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797217" y="1600200"/>
            <a:ext cx="5639301" cy="12311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>
                <a:solidFill>
                  <a:prstClr val="white"/>
                </a:solidFill>
              </a:rPr>
              <a:t>T. E. Cowan</a:t>
            </a:r>
            <a:endParaRPr lang="en-US" sz="1600" baseline="30000" dirty="0" smtClean="0">
              <a:solidFill>
                <a:prstClr val="white"/>
              </a:solidFill>
            </a:endParaRPr>
          </a:p>
          <a:p>
            <a:pPr algn="ctr"/>
            <a:r>
              <a:rPr lang="en-US" sz="1400" i="1" baseline="30000" dirty="0" smtClean="0">
                <a:solidFill>
                  <a:prstClr val="white"/>
                </a:solidFill>
              </a:rPr>
              <a:t>1</a:t>
            </a:r>
            <a:r>
              <a:rPr lang="en-US" sz="1400" i="1" dirty="0" smtClean="0">
                <a:solidFill>
                  <a:prstClr val="white"/>
                </a:solidFill>
              </a:rPr>
              <a:t>Helmholtz-Zentrum Dresden-</a:t>
            </a:r>
            <a:r>
              <a:rPr lang="en-US" sz="1400" i="1" dirty="0" err="1" smtClean="0">
                <a:solidFill>
                  <a:prstClr val="white"/>
                </a:solidFill>
              </a:rPr>
              <a:t>Rossendorf</a:t>
            </a:r>
            <a:r>
              <a:rPr lang="en-US" sz="1400" i="1" dirty="0" smtClean="0">
                <a:solidFill>
                  <a:prstClr val="white"/>
                </a:solidFill>
              </a:rPr>
              <a:t>,</a:t>
            </a:r>
            <a:r>
              <a:rPr lang="en-US" sz="1400" dirty="0" smtClean="0">
                <a:solidFill>
                  <a:prstClr val="white"/>
                </a:solidFill>
              </a:rPr>
              <a:t>  </a:t>
            </a:r>
            <a:r>
              <a:rPr lang="en-US" sz="1400" baseline="30000" dirty="0" smtClean="0">
                <a:solidFill>
                  <a:prstClr val="white"/>
                </a:solidFill>
              </a:rPr>
              <a:t>2</a:t>
            </a:r>
            <a:r>
              <a:rPr lang="en-US" sz="1400" i="1" dirty="0" smtClean="0">
                <a:solidFill>
                  <a:prstClr val="white"/>
                </a:solidFill>
              </a:rPr>
              <a:t>Technische </a:t>
            </a:r>
            <a:r>
              <a:rPr lang="en-US" sz="1400" i="1" dirty="0" err="1" smtClean="0">
                <a:solidFill>
                  <a:prstClr val="white"/>
                </a:solidFill>
              </a:rPr>
              <a:t>Universität</a:t>
            </a:r>
            <a:r>
              <a:rPr lang="en-US" sz="1400" i="1" dirty="0" smtClean="0">
                <a:solidFill>
                  <a:prstClr val="white"/>
                </a:solidFill>
              </a:rPr>
              <a:t> Dresden</a:t>
            </a:r>
          </a:p>
          <a:p>
            <a:pPr algn="ctr"/>
            <a:r>
              <a:rPr lang="en-US" sz="1400" i="1" dirty="0" smtClean="0">
                <a:solidFill>
                  <a:prstClr val="white"/>
                </a:solidFill>
              </a:rPr>
              <a:t> </a:t>
            </a:r>
          </a:p>
          <a:p>
            <a:pPr algn="ctr"/>
            <a:r>
              <a:rPr lang="en-US" sz="1400" i="1" dirty="0" smtClean="0">
                <a:solidFill>
                  <a:prstClr val="white"/>
                </a:solidFill>
              </a:rPr>
              <a:t>and on behalf of the </a:t>
            </a:r>
            <a:r>
              <a:rPr lang="en-US" sz="1600" i="1" dirty="0" smtClean="0">
                <a:solidFill>
                  <a:prstClr val="white"/>
                </a:solidFill>
              </a:rPr>
              <a:t>HIBEF User Consortium</a:t>
            </a:r>
            <a:r>
              <a:rPr lang="en-US" sz="1400" i="1" dirty="0" smtClean="0">
                <a:solidFill>
                  <a:prstClr val="white"/>
                </a:solidFill>
              </a:rPr>
              <a:t>, </a:t>
            </a:r>
          </a:p>
          <a:p>
            <a:pPr algn="ctr"/>
            <a:r>
              <a:rPr lang="en-US" sz="1400" i="1" dirty="0" smtClean="0">
                <a:solidFill>
                  <a:prstClr val="white"/>
                </a:solidFill>
              </a:rPr>
              <a:t>Helmholtz International Beamline for Extreme Fields at the European XFEL  </a:t>
            </a:r>
            <a:endParaRPr lang="de-DE" sz="1400" i="1" dirty="0">
              <a:solidFill>
                <a:prstClr val="white"/>
              </a:solidFill>
            </a:endParaRPr>
          </a:p>
        </p:txBody>
      </p:sp>
      <p:grpSp>
        <p:nvGrpSpPr>
          <p:cNvPr id="3" name="Group 2"/>
          <p:cNvGrpSpPr>
            <a:grpSpLocks noChangeAspect="1"/>
          </p:cNvGrpSpPr>
          <p:nvPr/>
        </p:nvGrpSpPr>
        <p:grpSpPr>
          <a:xfrm>
            <a:off x="1915285" y="3048000"/>
            <a:ext cx="5224155" cy="2021387"/>
            <a:chOff x="696977" y="2859259"/>
            <a:chExt cx="6530194" cy="2526734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6977" y="2859259"/>
              <a:ext cx="6516086" cy="2511345"/>
            </a:xfrm>
            <a:prstGeom prst="rect">
              <a:avLst/>
            </a:prstGeom>
          </p:spPr>
        </p:pic>
        <p:sp>
          <p:nvSpPr>
            <p:cNvPr id="2" name="TextBox 1"/>
            <p:cNvSpPr txBox="1"/>
            <p:nvPr/>
          </p:nvSpPr>
          <p:spPr>
            <a:xfrm>
              <a:off x="5794086" y="5001272"/>
              <a:ext cx="1433085" cy="3847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>
                  <a:solidFill>
                    <a:prstClr val="white"/>
                  </a:solidFill>
                </a:rPr>
                <a:t>HIBEF </a:t>
              </a:r>
              <a:r>
                <a:rPr lang="en-US" sz="1400" b="1" dirty="0" err="1" smtClean="0">
                  <a:solidFill>
                    <a:prstClr val="white"/>
                  </a:solidFill>
                </a:rPr>
                <a:t>TheSiS</a:t>
              </a:r>
              <a:endParaRPr lang="en-US" sz="1400" b="1" dirty="0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1265991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2434" name="Text Box 2"/>
          <p:cNvSpPr txBox="1">
            <a:spLocks noChangeArrowheads="1"/>
          </p:cNvSpPr>
          <p:nvPr/>
        </p:nvSpPr>
        <p:spPr bwMode="auto">
          <a:xfrm>
            <a:off x="360000" y="360000"/>
            <a:ext cx="569502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sz="2400" b="1" cap="all" dirty="0">
                <a:solidFill>
                  <a:srgbClr val="0058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Ion </a:t>
            </a:r>
            <a:r>
              <a:rPr lang="de-DE" sz="2400" b="1" cap="all" dirty="0" err="1">
                <a:solidFill>
                  <a:srgbClr val="0058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acceleration</a:t>
            </a:r>
            <a:r>
              <a:rPr lang="de-DE" sz="2400" b="1" cap="all" dirty="0">
                <a:solidFill>
                  <a:srgbClr val="0058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TNSA </a:t>
            </a:r>
            <a:r>
              <a:rPr lang="de-DE" sz="2400" b="1" cap="all" dirty="0" err="1">
                <a:solidFill>
                  <a:srgbClr val="0058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regime</a:t>
            </a:r>
            <a:endParaRPr lang="de-DE" sz="2400" b="1" cap="all" dirty="0">
              <a:solidFill>
                <a:srgbClr val="00589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42435" name="Rectangle 3"/>
          <p:cNvSpPr>
            <a:spLocks noChangeArrowheads="1"/>
          </p:cNvSpPr>
          <p:nvPr/>
        </p:nvSpPr>
        <p:spPr bwMode="auto">
          <a:xfrm>
            <a:off x="395288" y="3275013"/>
            <a:ext cx="4176712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indent="-457200">
              <a:buFontTx/>
              <a:buChar char="•"/>
            </a:pPr>
            <a:r>
              <a:rPr lang="de-DE" dirty="0">
                <a:solidFill>
                  <a:srgbClr val="006600"/>
                </a:solidFill>
              </a:rPr>
              <a:t> </a:t>
            </a:r>
            <a:r>
              <a:rPr lang="de-DE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quasi-static </a:t>
            </a:r>
            <a:r>
              <a:rPr lang="de-DE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field forms </a:t>
            </a:r>
          </a:p>
          <a:p>
            <a:pPr indent="-457200"/>
            <a:r>
              <a:rPr lang="de-DE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de-DE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normal </a:t>
            </a:r>
            <a:r>
              <a:rPr lang="de-DE" dirty="0" err="1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de-DE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target</a:t>
            </a:r>
            <a:r>
              <a:rPr lang="de-DE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surface</a:t>
            </a:r>
            <a:endParaRPr lang="de-DE" dirty="0">
              <a:solidFill>
                <a:srgbClr val="00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-457200"/>
            <a:r>
              <a:rPr lang="de-DE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de-DE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source </a:t>
            </a:r>
            <a:r>
              <a:rPr lang="de-DE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size </a:t>
            </a:r>
            <a:r>
              <a:rPr lang="de-DE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 </a:t>
            </a:r>
            <a:r>
              <a:rPr lang="de-DE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laser spot</a:t>
            </a:r>
          </a:p>
        </p:txBody>
      </p:sp>
      <p:sp>
        <p:nvSpPr>
          <p:cNvPr id="1042436" name="Rectangle 4"/>
          <p:cNvSpPr>
            <a:spLocks noChangeArrowheads="1"/>
          </p:cNvSpPr>
          <p:nvPr/>
        </p:nvSpPr>
        <p:spPr bwMode="auto">
          <a:xfrm>
            <a:off x="395288" y="2159000"/>
            <a:ext cx="388937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indent="-457200">
              <a:buFontTx/>
              <a:buChar char="•"/>
            </a:pPr>
            <a:r>
              <a:rPr lang="de-DE" dirty="0">
                <a:solidFill>
                  <a:srgbClr val="00519E"/>
                </a:solidFill>
              </a:rPr>
              <a:t> </a:t>
            </a:r>
            <a:r>
              <a:rPr lang="de-DE" dirty="0" err="1">
                <a:solidFill>
                  <a:srgbClr val="0051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hot</a:t>
            </a:r>
            <a:r>
              <a:rPr lang="de-DE" dirty="0">
                <a:solidFill>
                  <a:srgbClr val="0051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(MeV) </a:t>
            </a:r>
            <a:r>
              <a:rPr lang="de-DE" dirty="0" err="1">
                <a:solidFill>
                  <a:srgbClr val="0051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electrons</a:t>
            </a:r>
            <a:r>
              <a:rPr lang="de-DE" dirty="0">
                <a:solidFill>
                  <a:srgbClr val="0051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indent="-457200"/>
            <a:r>
              <a:rPr lang="de-DE" dirty="0">
                <a:solidFill>
                  <a:srgbClr val="0051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de-DE" dirty="0" smtClean="0">
                <a:solidFill>
                  <a:srgbClr val="0051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penetrate </a:t>
            </a:r>
            <a:r>
              <a:rPr lang="de-DE" dirty="0">
                <a:solidFill>
                  <a:srgbClr val="0051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de-DE" dirty="0" smtClean="0">
                <a:solidFill>
                  <a:srgbClr val="0051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(µm</a:t>
            </a:r>
            <a:r>
              <a:rPr lang="de-DE" dirty="0">
                <a:solidFill>
                  <a:srgbClr val="0051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foil </a:t>
            </a:r>
          </a:p>
        </p:txBody>
      </p:sp>
      <p:pic>
        <p:nvPicPr>
          <p:cNvPr id="1042437" name="Picture 5" descr="tnsa_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2125" y="1196975"/>
            <a:ext cx="2922588" cy="379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438" name="Picture 6" descr="TNSA_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663" y="1220788"/>
            <a:ext cx="4376737" cy="4768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42439" name="Text Box 7"/>
          <p:cNvSpPr txBox="1">
            <a:spLocks noChangeArrowheads="1"/>
          </p:cNvSpPr>
          <p:nvPr/>
        </p:nvSpPr>
        <p:spPr bwMode="auto">
          <a:xfrm>
            <a:off x="6173788" y="1412875"/>
            <a:ext cx="6397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/>
              <a:t>foil</a:t>
            </a:r>
          </a:p>
        </p:txBody>
      </p:sp>
      <p:sp>
        <p:nvSpPr>
          <p:cNvPr id="1042440" name="Text Box 8"/>
          <p:cNvSpPr txBox="1">
            <a:spLocks noChangeArrowheads="1"/>
          </p:cNvSpPr>
          <p:nvPr/>
        </p:nvSpPr>
        <p:spPr bwMode="auto">
          <a:xfrm>
            <a:off x="4373563" y="1989138"/>
            <a:ext cx="8969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/>
              <a:t>laser</a:t>
            </a:r>
          </a:p>
        </p:txBody>
      </p:sp>
      <p:sp>
        <p:nvSpPr>
          <p:cNvPr id="1042441" name="Text Box 9"/>
          <p:cNvSpPr txBox="1">
            <a:spLocks noChangeArrowheads="1"/>
          </p:cNvSpPr>
          <p:nvPr/>
        </p:nvSpPr>
        <p:spPr bwMode="auto">
          <a:xfrm>
            <a:off x="7224713" y="5089525"/>
            <a:ext cx="7461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sz="1800">
                <a:solidFill>
                  <a:srgbClr val="00519E"/>
                </a:solidFill>
              </a:rPr>
              <a:t>N</a:t>
            </a:r>
            <a:r>
              <a:rPr lang="de-DE" sz="2000" baseline="-25000">
                <a:solidFill>
                  <a:srgbClr val="00519E"/>
                </a:solidFill>
              </a:rPr>
              <a:t>e,hot</a:t>
            </a:r>
          </a:p>
        </p:txBody>
      </p:sp>
      <p:sp>
        <p:nvSpPr>
          <p:cNvPr id="1042442" name="Text Box 10"/>
          <p:cNvSpPr txBox="1">
            <a:spLocks noChangeArrowheads="1"/>
          </p:cNvSpPr>
          <p:nvPr/>
        </p:nvSpPr>
        <p:spPr bwMode="auto">
          <a:xfrm>
            <a:off x="388938" y="1412875"/>
            <a:ext cx="282801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indent="-457200">
              <a:buFontTx/>
              <a:buChar char="•"/>
            </a:pPr>
            <a:r>
              <a:rPr lang="de-DE" dirty="0">
                <a:solidFill>
                  <a:srgbClr val="9D015E"/>
                </a:solidFill>
              </a:rPr>
              <a:t> </a:t>
            </a:r>
            <a:r>
              <a:rPr lang="de-DE" dirty="0" err="1">
                <a:solidFill>
                  <a:srgbClr val="9D01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electron</a:t>
            </a:r>
            <a:r>
              <a:rPr lang="de-DE" dirty="0">
                <a:solidFill>
                  <a:srgbClr val="9D01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solidFill>
                  <a:srgbClr val="9D01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acceleration</a:t>
            </a:r>
            <a:endParaRPr lang="de-DE" dirty="0">
              <a:solidFill>
                <a:srgbClr val="9D015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888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42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424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244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/>
          <p:cNvSpPr/>
          <p:nvPr/>
        </p:nvSpPr>
        <p:spPr>
          <a:xfrm>
            <a:off x="111622" y="5940569"/>
            <a:ext cx="4892426" cy="584775"/>
          </a:xfrm>
          <a:prstGeom prst="rect">
            <a:avLst/>
          </a:prstGeom>
          <a:solidFill>
            <a:srgbClr val="FFC000">
              <a:alpha val="50196"/>
            </a:srgbClr>
          </a:solidFill>
        </p:spPr>
        <p:txBody>
          <a:bodyPr wrap="square">
            <a:spAutoFit/>
          </a:bodyPr>
          <a:lstStyle/>
          <a:p>
            <a:r>
              <a:rPr lang="de-DE" sz="1600" i="1" dirty="0" smtClean="0">
                <a:solidFill>
                  <a:srgbClr val="000000"/>
                </a:solidFill>
                <a:latin typeface="Arial"/>
                <a:cs typeface="Arial"/>
              </a:rPr>
              <a:t>*T. Kluge et al., </a:t>
            </a:r>
            <a:r>
              <a:rPr lang="en-US" sz="1600" i="1" dirty="0" smtClean="0">
                <a:solidFill>
                  <a:srgbClr val="000000"/>
                </a:solidFill>
                <a:latin typeface="Arial"/>
                <a:cs typeface="Arial"/>
              </a:rPr>
              <a:t>PRL 107 (2011), 205003</a:t>
            </a:r>
          </a:p>
          <a:p>
            <a:r>
              <a:rPr lang="en-US" sz="1600" i="1" dirty="0" smtClean="0">
                <a:solidFill>
                  <a:srgbClr val="000000"/>
                </a:solidFill>
                <a:latin typeface="Arial"/>
                <a:cs typeface="Arial"/>
              </a:rPr>
              <a:t> K. </a:t>
            </a:r>
            <a:r>
              <a:rPr lang="en-US" sz="1600" i="1" dirty="0" err="1" smtClean="0">
                <a:solidFill>
                  <a:srgbClr val="000000"/>
                </a:solidFill>
                <a:latin typeface="Arial"/>
                <a:cs typeface="Arial"/>
              </a:rPr>
              <a:t>Zeil</a:t>
            </a:r>
            <a:r>
              <a:rPr lang="en-US" sz="1600" i="1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1600" i="1" dirty="0" smtClean="0">
                <a:solidFill>
                  <a:srgbClr val="000000"/>
                </a:solidFill>
                <a:latin typeface="Arial"/>
                <a:cs typeface="Arial"/>
              </a:rPr>
              <a:t>et al., NJP</a:t>
            </a:r>
            <a:r>
              <a:rPr lang="de-DE" sz="1600" i="1" dirty="0" smtClean="0"/>
              <a:t> </a:t>
            </a:r>
            <a:r>
              <a:rPr lang="de-DE" sz="1600" i="1" dirty="0"/>
              <a:t>12, 045015 (2010) </a:t>
            </a:r>
            <a:r>
              <a:rPr lang="de-DE" sz="1600" i="1" dirty="0" err="1"/>
              <a:t>updated</a:t>
            </a:r>
            <a:r>
              <a:rPr lang="de-DE" sz="1600" i="1" dirty="0"/>
              <a:t> </a:t>
            </a:r>
            <a:r>
              <a:rPr lang="de-DE" sz="1600" i="1" dirty="0" smtClean="0"/>
              <a:t>10/2015</a:t>
            </a:r>
            <a:endParaRPr lang="de-DE" sz="1600" i="1" dirty="0"/>
          </a:p>
        </p:txBody>
      </p:sp>
      <p:grpSp>
        <p:nvGrpSpPr>
          <p:cNvPr id="9" name="Gruppieren 8"/>
          <p:cNvGrpSpPr/>
          <p:nvPr/>
        </p:nvGrpSpPr>
        <p:grpSpPr>
          <a:xfrm>
            <a:off x="1224368" y="833315"/>
            <a:ext cx="6660000" cy="4755925"/>
            <a:chOff x="1242000" y="1124744"/>
            <a:chExt cx="6660000" cy="4755925"/>
          </a:xfrm>
        </p:grpSpPr>
        <p:pic>
          <p:nvPicPr>
            <p:cNvPr id="11" name="Picture 2" descr="M:\fwt\presentations\metzkes\2013 Heidelberg\Scaling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42000" y="1124744"/>
              <a:ext cx="6660000" cy="47559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feld 11"/>
            <p:cNvSpPr txBox="1"/>
            <p:nvPr/>
          </p:nvSpPr>
          <p:spPr>
            <a:xfrm rot="20227849">
              <a:off x="4285699" y="2005938"/>
              <a:ext cx="425116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de-DE" sz="2000" dirty="0" smtClean="0">
                  <a:latin typeface="Arial" pitchFamily="34" charset="0"/>
                  <a:cs typeface="Arial" pitchFamily="34" charset="0"/>
                </a:rPr>
                <a:t>*  </a:t>
              </a:r>
              <a:endParaRPr lang="de-DE" sz="20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3" name="Rechteck 12"/>
            <p:cNvSpPr/>
            <p:nvPr/>
          </p:nvSpPr>
          <p:spPr>
            <a:xfrm>
              <a:off x="4572994" y="2915518"/>
              <a:ext cx="108000" cy="1080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360000" y="360000"/>
            <a:ext cx="681135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sz="2400" b="1" cap="all" dirty="0" smtClean="0">
                <a:solidFill>
                  <a:srgbClr val="0058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TNSA </a:t>
            </a:r>
            <a:r>
              <a:rPr lang="de-DE" sz="2400" b="1" cap="all" dirty="0" err="1" smtClean="0">
                <a:solidFill>
                  <a:srgbClr val="0058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regime</a:t>
            </a:r>
            <a:r>
              <a:rPr lang="de-DE" sz="2400" b="1" cap="all" dirty="0" smtClean="0">
                <a:solidFill>
                  <a:srgbClr val="0058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Proton </a:t>
            </a:r>
            <a:r>
              <a:rPr lang="de-DE" sz="2400" b="1" cap="all" dirty="0" err="1" smtClean="0">
                <a:solidFill>
                  <a:srgbClr val="0058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energy</a:t>
            </a:r>
            <a:r>
              <a:rPr lang="de-DE" sz="2400" b="1" cap="all" dirty="0" smtClean="0">
                <a:solidFill>
                  <a:srgbClr val="0058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b="1" cap="all" dirty="0" err="1" smtClean="0">
                <a:solidFill>
                  <a:srgbClr val="0058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scaling</a:t>
            </a:r>
            <a:endParaRPr lang="de-DE" sz="2400" b="1" cap="all" dirty="0">
              <a:solidFill>
                <a:srgbClr val="00589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3982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6754" name="Text Box 2"/>
          <p:cNvSpPr txBox="1">
            <a:spLocks noChangeArrowheads="1"/>
          </p:cNvSpPr>
          <p:nvPr/>
        </p:nvSpPr>
        <p:spPr bwMode="auto">
          <a:xfrm>
            <a:off x="360000" y="360000"/>
            <a:ext cx="600401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sz="2400" b="1" cap="all" dirty="0">
                <a:solidFill>
                  <a:srgbClr val="0058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Dose </a:t>
            </a:r>
            <a:r>
              <a:rPr lang="de-DE" sz="2400" b="1" cap="all" dirty="0" err="1">
                <a:solidFill>
                  <a:srgbClr val="0058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dependent</a:t>
            </a:r>
            <a:r>
              <a:rPr lang="de-DE" sz="2400" b="1" cap="all" dirty="0">
                <a:solidFill>
                  <a:srgbClr val="0058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b="1" cap="all" dirty="0" err="1">
                <a:solidFill>
                  <a:srgbClr val="0058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cell</a:t>
            </a:r>
            <a:r>
              <a:rPr lang="de-DE" sz="2400" b="1" cap="all" dirty="0">
                <a:solidFill>
                  <a:srgbClr val="0058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b="1" cap="all" dirty="0" err="1">
                <a:solidFill>
                  <a:srgbClr val="0058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irradiation</a:t>
            </a:r>
            <a:endParaRPr lang="de-DE" sz="2400" b="1" cap="all" dirty="0">
              <a:solidFill>
                <a:srgbClr val="00589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226755" name="Group 3"/>
          <p:cNvGrpSpPr>
            <a:grpSpLocks/>
          </p:cNvGrpSpPr>
          <p:nvPr/>
        </p:nvGrpSpPr>
        <p:grpSpPr bwMode="auto">
          <a:xfrm>
            <a:off x="604838" y="836613"/>
            <a:ext cx="7712075" cy="4392612"/>
            <a:chOff x="381" y="527"/>
            <a:chExt cx="5084" cy="2936"/>
          </a:xfrm>
        </p:grpSpPr>
        <p:pic>
          <p:nvPicPr>
            <p:cNvPr id="1226756" name="Picture 4" descr="figure1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1" y="527"/>
              <a:ext cx="5084" cy="29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26757" name="Rectangle 5"/>
            <p:cNvSpPr>
              <a:spLocks noChangeArrowheads="1"/>
            </p:cNvSpPr>
            <p:nvPr/>
          </p:nvSpPr>
          <p:spPr bwMode="auto">
            <a:xfrm>
              <a:off x="3385" y="572"/>
              <a:ext cx="499" cy="54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226758" name="Rectangle 6"/>
            <p:cNvSpPr>
              <a:spLocks noChangeArrowheads="1"/>
            </p:cNvSpPr>
            <p:nvPr/>
          </p:nvSpPr>
          <p:spPr bwMode="auto">
            <a:xfrm>
              <a:off x="3803" y="987"/>
              <a:ext cx="91" cy="18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</p:grpSp>
      <p:sp>
        <p:nvSpPr>
          <p:cNvPr id="1226759" name="Text Box 7"/>
          <p:cNvSpPr txBox="1">
            <a:spLocks noChangeArrowheads="1"/>
          </p:cNvSpPr>
          <p:nvPr/>
        </p:nvSpPr>
        <p:spPr bwMode="auto">
          <a:xfrm>
            <a:off x="6877050" y="3989388"/>
            <a:ext cx="1837362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sz="2000" b="0" dirty="0" err="1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de-DE" sz="2000" b="0" dirty="0" err="1">
                <a:latin typeface="Arial" panose="020B0604020202020204" pitchFamily="34" charset="0"/>
                <a:cs typeface="Arial" panose="020B0604020202020204" pitchFamily="34" charset="0"/>
              </a:rPr>
              <a:t>ntegrated</a:t>
            </a:r>
            <a:endParaRPr lang="de-DE" sz="20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2000" b="0" dirty="0" err="1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</a:t>
            </a:r>
            <a:r>
              <a:rPr lang="de-DE" sz="2000" b="0" dirty="0" err="1">
                <a:latin typeface="Arial" panose="020B0604020202020204" pitchFamily="34" charset="0"/>
                <a:cs typeface="Arial" panose="020B0604020202020204" pitchFamily="34" charset="0"/>
              </a:rPr>
              <a:t>simetry</a:t>
            </a:r>
            <a:r>
              <a:rPr lang="de-DE" sz="2000" b="0" dirty="0">
                <a:latin typeface="Arial" panose="020B0604020202020204" pitchFamily="34" charset="0"/>
                <a:cs typeface="Arial" panose="020B0604020202020204" pitchFamily="34" charset="0"/>
              </a:rPr>
              <a:t> and</a:t>
            </a:r>
          </a:p>
          <a:p>
            <a:r>
              <a:rPr lang="de-DE" sz="2000" b="0" dirty="0" err="1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de-DE" sz="2000" b="0" dirty="0" err="1">
                <a:latin typeface="Arial" panose="020B0604020202020204" pitchFamily="34" charset="0"/>
                <a:cs typeface="Arial" panose="020B0604020202020204" pitchFamily="34" charset="0"/>
              </a:rPr>
              <a:t>ell</a:t>
            </a:r>
            <a:r>
              <a:rPr lang="de-DE" sz="2000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b="0" dirty="0" err="1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de-DE" sz="2000" b="0" dirty="0" err="1">
                <a:latin typeface="Arial" panose="020B0604020202020204" pitchFamily="34" charset="0"/>
                <a:cs typeface="Arial" panose="020B0604020202020204" pitchFamily="34" charset="0"/>
              </a:rPr>
              <a:t>rradiation</a:t>
            </a:r>
            <a:endParaRPr lang="de-DE" sz="20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2000" dirty="0" err="1" smtClean="0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de-DE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ystem</a:t>
            </a:r>
            <a:endParaRPr lang="de-DE" sz="20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26760" name="Rectangle 8"/>
          <p:cNvSpPr>
            <a:spLocks noChangeArrowheads="1"/>
          </p:cNvSpPr>
          <p:nvPr/>
        </p:nvSpPr>
        <p:spPr bwMode="auto">
          <a:xfrm>
            <a:off x="6319838" y="1177925"/>
            <a:ext cx="2355850" cy="2232025"/>
          </a:xfrm>
          <a:prstGeom prst="rect">
            <a:avLst/>
          </a:prstGeom>
          <a:gradFill rotWithShape="1">
            <a:gsLst>
              <a:gs pos="0">
                <a:srgbClr val="993300">
                  <a:alpha val="25000"/>
                </a:srgbClr>
              </a:gs>
              <a:gs pos="100000">
                <a:schemeClr val="bg1">
                  <a:alpha val="0"/>
                </a:schemeClr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226762" name="Text Box 10"/>
          <p:cNvSpPr txBox="1">
            <a:spLocks noChangeArrowheads="1"/>
          </p:cNvSpPr>
          <p:nvPr/>
        </p:nvSpPr>
        <p:spPr bwMode="auto">
          <a:xfrm>
            <a:off x="360000" y="5456238"/>
            <a:ext cx="8323112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indent="-457200">
              <a:buFontTx/>
              <a:buChar char="•"/>
            </a:pPr>
            <a:r>
              <a:rPr lang="de-DE" sz="2000" b="0" dirty="0" smtClean="0">
                <a:solidFill>
                  <a:srgbClr val="0058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Provision </a:t>
            </a:r>
            <a:r>
              <a:rPr lang="de-DE" sz="2000" b="0" dirty="0">
                <a:solidFill>
                  <a:srgbClr val="0058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</a:t>
            </a:r>
            <a:r>
              <a:rPr lang="de-DE" sz="2000" b="0" dirty="0" err="1">
                <a:solidFill>
                  <a:srgbClr val="0058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sufficiently</a:t>
            </a:r>
            <a:r>
              <a:rPr lang="de-DE" sz="2000" b="0" dirty="0">
                <a:solidFill>
                  <a:srgbClr val="0058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b="0" dirty="0" err="1">
                <a:solidFill>
                  <a:srgbClr val="0058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energetic</a:t>
            </a:r>
            <a:r>
              <a:rPr lang="de-DE" sz="2000" b="0" dirty="0">
                <a:solidFill>
                  <a:srgbClr val="0058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b="0" dirty="0" err="1">
                <a:solidFill>
                  <a:srgbClr val="0058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proton</a:t>
            </a:r>
            <a:r>
              <a:rPr lang="de-DE" sz="2000" b="0" dirty="0">
                <a:solidFill>
                  <a:srgbClr val="0058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b="0" dirty="0" err="1">
                <a:solidFill>
                  <a:srgbClr val="0058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pulses</a:t>
            </a:r>
            <a:r>
              <a:rPr lang="de-DE" sz="2000" b="0" dirty="0">
                <a:solidFill>
                  <a:srgbClr val="0058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indent="-457200">
              <a:buFontTx/>
              <a:buChar char="•"/>
            </a:pPr>
            <a:r>
              <a:rPr lang="de-DE" sz="2000" b="0" dirty="0" smtClean="0">
                <a:solidFill>
                  <a:srgbClr val="0058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Establishment </a:t>
            </a:r>
            <a:r>
              <a:rPr lang="de-DE" sz="2000" b="0" dirty="0">
                <a:solidFill>
                  <a:srgbClr val="0058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</a:t>
            </a:r>
            <a:r>
              <a:rPr lang="de-DE" sz="2000" b="0" dirty="0" err="1">
                <a:solidFill>
                  <a:srgbClr val="0058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dosimetry</a:t>
            </a:r>
            <a:r>
              <a:rPr lang="de-DE" sz="2000" b="0" dirty="0">
                <a:solidFill>
                  <a:srgbClr val="0058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b="0" dirty="0" err="1">
                <a:solidFill>
                  <a:srgbClr val="0058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protocol</a:t>
            </a:r>
            <a:r>
              <a:rPr lang="de-DE" sz="2000" b="0" dirty="0">
                <a:solidFill>
                  <a:srgbClr val="0058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online and absolute </a:t>
            </a:r>
            <a:r>
              <a:rPr lang="de-DE" sz="2000" b="0" dirty="0" err="1">
                <a:solidFill>
                  <a:srgbClr val="0058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dosimetry</a:t>
            </a:r>
            <a:endParaRPr lang="de-DE" sz="2000" b="0" dirty="0">
              <a:solidFill>
                <a:srgbClr val="00589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26764" name="Picture 12" descr="Logo OncoRay3D_neu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25" y="692150"/>
            <a:ext cx="1090613" cy="576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26761" name="Rectangle 9"/>
          <p:cNvSpPr>
            <a:spLocks noChangeArrowheads="1"/>
          </p:cNvSpPr>
          <p:nvPr/>
        </p:nvSpPr>
        <p:spPr bwMode="auto">
          <a:xfrm>
            <a:off x="5918645" y="707109"/>
            <a:ext cx="2808288" cy="47529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312376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2267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267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676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19"/>
          <p:cNvSpPr>
            <a:spLocks noChangeArrowheads="1"/>
          </p:cNvSpPr>
          <p:nvPr/>
        </p:nvSpPr>
        <p:spPr bwMode="auto">
          <a:xfrm>
            <a:off x="360000" y="360000"/>
            <a:ext cx="741682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de-DE" sz="2400" b="1" cap="all" dirty="0" smtClean="0">
                <a:solidFill>
                  <a:srgbClr val="00589C"/>
                </a:solidFill>
                <a:latin typeface="Arial" charset="0"/>
                <a:cs typeface="+mn-cs"/>
              </a:rPr>
              <a:t>Motivation  (ion beam </a:t>
            </a:r>
            <a:r>
              <a:rPr lang="de-DE" sz="2400" b="1" cap="all" dirty="0" err="1" smtClean="0">
                <a:solidFill>
                  <a:srgbClr val="00589C"/>
                </a:solidFill>
                <a:latin typeface="Arial" charset="0"/>
                <a:cs typeface="+mn-cs"/>
              </a:rPr>
              <a:t>cancer</a:t>
            </a:r>
            <a:r>
              <a:rPr lang="de-DE" sz="2400" b="1" cap="all" dirty="0" smtClean="0">
                <a:solidFill>
                  <a:srgbClr val="00589C"/>
                </a:solidFill>
                <a:latin typeface="Arial" charset="0"/>
                <a:cs typeface="+mn-cs"/>
              </a:rPr>
              <a:t> </a:t>
            </a:r>
            <a:r>
              <a:rPr lang="de-DE" sz="2400" b="1" cap="all" dirty="0" err="1" smtClean="0">
                <a:solidFill>
                  <a:srgbClr val="00589C"/>
                </a:solidFill>
                <a:latin typeface="Arial" charset="0"/>
                <a:cs typeface="+mn-cs"/>
              </a:rPr>
              <a:t>treatment</a:t>
            </a:r>
            <a:r>
              <a:rPr lang="de-DE" sz="2400" b="1" cap="all" dirty="0" smtClean="0">
                <a:solidFill>
                  <a:srgbClr val="00589C"/>
                </a:solidFill>
                <a:latin typeface="Arial" charset="0"/>
                <a:cs typeface="+mn-cs"/>
              </a:rPr>
              <a:t>) </a:t>
            </a:r>
            <a:endParaRPr lang="de-DE" sz="2400" b="1" cap="all" dirty="0">
              <a:solidFill>
                <a:srgbClr val="00589C"/>
              </a:solidFill>
              <a:latin typeface="Arial" charset="0"/>
              <a:cs typeface="+mn-cs"/>
            </a:endParaRPr>
          </a:p>
        </p:txBody>
      </p:sp>
      <p:pic>
        <p:nvPicPr>
          <p:cNvPr id="7" name="Picture 31" descr="Heilen mit Hadrone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1628800"/>
            <a:ext cx="3388850" cy="295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365913" y="836712"/>
            <a:ext cx="845455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de-DE" sz="2400" dirty="0" smtClean="0">
                <a:solidFill>
                  <a:srgbClr val="00589C"/>
                </a:solidFill>
                <a:latin typeface="Arial" charset="0"/>
                <a:cs typeface="+mn-cs"/>
              </a:rPr>
              <a:t>Localized dose deposition allows for precise tumor treatment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843808" y="4221088"/>
            <a:ext cx="8162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i="1" dirty="0" smtClean="0">
                <a:solidFill>
                  <a:srgbClr val="FFFFFF"/>
                </a:solidFill>
                <a:latin typeface="Arial" charset="0"/>
                <a:cs typeface="+mn-cs"/>
              </a:rPr>
              <a:t>© GSI</a:t>
            </a:r>
            <a:endParaRPr lang="de-DE" sz="1400" i="1" dirty="0">
              <a:solidFill>
                <a:srgbClr val="FFFFFF"/>
              </a:solidFill>
              <a:latin typeface="Arial" charset="0"/>
              <a:cs typeface="+mn-cs"/>
            </a:endParaRPr>
          </a:p>
        </p:txBody>
      </p:sp>
      <p:graphicFrame>
        <p:nvGraphicFramePr>
          <p:cNvPr id="33" name="Object 49">
            <a:hlinkClick r:id="" action="ppaction://ole?verb=0"/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4896119"/>
              </p:ext>
            </p:extLst>
          </p:nvPr>
        </p:nvGraphicFramePr>
        <p:xfrm>
          <a:off x="69410" y="3654000"/>
          <a:ext cx="2630382" cy="28454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55" name="CorelDRAW" r:id="rId5" imgW="3908571" imgH="4037143" progId="">
                  <p:embed/>
                </p:oleObj>
              </mc:Choice>
              <mc:Fallback>
                <p:oleObj name="CorelDRAW" r:id="rId5" imgW="3908571" imgH="4037143" progId="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410" y="3654000"/>
                        <a:ext cx="2630382" cy="284542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" name="Text Box 22"/>
          <p:cNvSpPr txBox="1">
            <a:spLocks noChangeArrowheads="1"/>
          </p:cNvSpPr>
          <p:nvPr/>
        </p:nvSpPr>
        <p:spPr bwMode="auto">
          <a:xfrm>
            <a:off x="216928" y="2793122"/>
            <a:ext cx="2194832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de-DE" sz="2000" dirty="0">
                <a:solidFill>
                  <a:srgbClr val="00589C"/>
                </a:solidFill>
                <a:latin typeface="Arial" charset="0"/>
                <a:cs typeface="+mn-cs"/>
              </a:rPr>
              <a:t>Photon </a:t>
            </a:r>
            <a:r>
              <a:rPr lang="de-DE" sz="2000" dirty="0" smtClean="0">
                <a:solidFill>
                  <a:srgbClr val="00589C"/>
                </a:solidFill>
                <a:latin typeface="Arial" charset="0"/>
                <a:cs typeface="+mn-cs"/>
              </a:rPr>
              <a:t>irradiation</a:t>
            </a:r>
          </a:p>
          <a:p>
            <a:pPr algn="ctr" eaLnBrk="0" hangingPunct="0"/>
            <a:r>
              <a:rPr lang="de-DE" sz="2000" dirty="0">
                <a:solidFill>
                  <a:srgbClr val="00589C"/>
                </a:solidFill>
                <a:latin typeface="Arial" charset="0"/>
                <a:cs typeface="+mn-cs"/>
              </a:rPr>
              <a:t>(</a:t>
            </a:r>
            <a:r>
              <a:rPr lang="de-DE" sz="2000" dirty="0" smtClean="0">
                <a:solidFill>
                  <a:srgbClr val="00589C"/>
                </a:solidFill>
                <a:latin typeface="Arial" charset="0"/>
                <a:cs typeface="+mn-cs"/>
              </a:rPr>
              <a:t>9 fields)</a:t>
            </a:r>
            <a:endParaRPr lang="de-DE" sz="2000" dirty="0">
              <a:solidFill>
                <a:srgbClr val="00589C"/>
              </a:solidFill>
              <a:latin typeface="Arial" charset="0"/>
              <a:cs typeface="+mn-cs"/>
            </a:endParaRPr>
          </a:p>
        </p:txBody>
      </p:sp>
      <p:pic>
        <p:nvPicPr>
          <p:cNvPr id="18" name="Picture 6" descr="kam105_t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403808" y="3652576"/>
            <a:ext cx="2618620" cy="2845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Text Box 7"/>
          <p:cNvSpPr txBox="1">
            <a:spLocks noChangeArrowheads="1"/>
          </p:cNvSpPr>
          <p:nvPr/>
        </p:nvSpPr>
        <p:spPr bwMode="auto">
          <a:xfrm>
            <a:off x="6613503" y="2865130"/>
            <a:ext cx="2255746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de-DE" sz="2000" baseline="30000" dirty="0">
                <a:solidFill>
                  <a:srgbClr val="00589C"/>
                </a:solidFill>
                <a:latin typeface="Arial" charset="0"/>
                <a:cs typeface="+mn-cs"/>
              </a:rPr>
              <a:t>12</a:t>
            </a:r>
            <a:r>
              <a:rPr lang="de-DE" sz="2000" dirty="0">
                <a:solidFill>
                  <a:srgbClr val="00589C"/>
                </a:solidFill>
                <a:latin typeface="Arial" charset="0"/>
                <a:cs typeface="+mn-cs"/>
              </a:rPr>
              <a:t>C-ion </a:t>
            </a:r>
            <a:r>
              <a:rPr lang="de-DE" sz="2000" dirty="0" smtClean="0">
                <a:solidFill>
                  <a:srgbClr val="00589C"/>
                </a:solidFill>
                <a:latin typeface="Arial" charset="0"/>
                <a:cs typeface="+mn-cs"/>
              </a:rPr>
              <a:t>irradiation </a:t>
            </a:r>
          </a:p>
          <a:p>
            <a:pPr algn="ctr" eaLnBrk="0" hangingPunct="0"/>
            <a:r>
              <a:rPr lang="de-DE" sz="2000" dirty="0" smtClean="0">
                <a:solidFill>
                  <a:srgbClr val="00589C"/>
                </a:solidFill>
                <a:latin typeface="Arial" charset="0"/>
                <a:cs typeface="+mn-cs"/>
              </a:rPr>
              <a:t>(2 portals)</a:t>
            </a:r>
            <a:endParaRPr lang="de-DE" sz="2000" dirty="0">
              <a:solidFill>
                <a:srgbClr val="00589C"/>
              </a:solidFill>
              <a:latin typeface="Arial" charset="0"/>
              <a:cs typeface="+mn-cs"/>
            </a:endParaRPr>
          </a:p>
        </p:txBody>
      </p:sp>
      <p:sp>
        <p:nvSpPr>
          <p:cNvPr id="48" name="Text Box 22"/>
          <p:cNvSpPr txBox="1">
            <a:spLocks noChangeArrowheads="1"/>
          </p:cNvSpPr>
          <p:nvPr/>
        </p:nvSpPr>
        <p:spPr bwMode="auto">
          <a:xfrm>
            <a:off x="2755808" y="6042774"/>
            <a:ext cx="253627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de-DE" sz="1600" dirty="0" smtClean="0">
                <a:solidFill>
                  <a:srgbClr val="00589C"/>
                </a:solidFill>
                <a:latin typeface="Arial" charset="0"/>
                <a:cs typeface="+mn-cs"/>
              </a:rPr>
              <a:t>[courtesy O. Jäkel, DKFZ]</a:t>
            </a:r>
          </a:p>
        </p:txBody>
      </p:sp>
      <p:sp>
        <p:nvSpPr>
          <p:cNvPr id="2" name="Textfeld 1"/>
          <p:cNvSpPr txBox="1"/>
          <p:nvPr/>
        </p:nvSpPr>
        <p:spPr>
          <a:xfrm>
            <a:off x="360000" y="6498000"/>
            <a:ext cx="1548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U. Schramm, HZDR</a:t>
            </a:r>
            <a:endParaRPr lang="de-DE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8678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19" grpId="0"/>
      <p:bldP spid="4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19"/>
          <p:cNvSpPr>
            <a:spLocks noChangeArrowheads="1"/>
          </p:cNvSpPr>
          <p:nvPr/>
        </p:nvSpPr>
        <p:spPr bwMode="auto">
          <a:xfrm>
            <a:off x="360000" y="360000"/>
            <a:ext cx="741682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de-DE" sz="2400" b="1" cap="all" dirty="0" smtClean="0">
                <a:solidFill>
                  <a:srgbClr val="00589C"/>
                </a:solidFill>
                <a:latin typeface="Arial" charset="0"/>
                <a:cs typeface="+mn-cs"/>
              </a:rPr>
              <a:t>Motivation  (ion beam </a:t>
            </a:r>
            <a:r>
              <a:rPr lang="de-DE" sz="2400" b="1" cap="all" dirty="0" err="1" smtClean="0">
                <a:solidFill>
                  <a:srgbClr val="00589C"/>
                </a:solidFill>
                <a:latin typeface="Arial" charset="0"/>
                <a:cs typeface="+mn-cs"/>
              </a:rPr>
              <a:t>cancer</a:t>
            </a:r>
            <a:r>
              <a:rPr lang="de-DE" sz="2400" b="1" cap="all" dirty="0" smtClean="0">
                <a:solidFill>
                  <a:srgbClr val="00589C"/>
                </a:solidFill>
                <a:latin typeface="Arial" charset="0"/>
                <a:cs typeface="+mn-cs"/>
              </a:rPr>
              <a:t> </a:t>
            </a:r>
            <a:r>
              <a:rPr lang="de-DE" sz="2400" b="1" cap="all" dirty="0" err="1" smtClean="0">
                <a:solidFill>
                  <a:srgbClr val="00589C"/>
                </a:solidFill>
                <a:latin typeface="Arial" charset="0"/>
                <a:cs typeface="+mn-cs"/>
              </a:rPr>
              <a:t>treatment</a:t>
            </a:r>
            <a:r>
              <a:rPr lang="de-DE" sz="2400" b="1" cap="all" dirty="0" smtClean="0">
                <a:solidFill>
                  <a:srgbClr val="00589C"/>
                </a:solidFill>
                <a:latin typeface="Arial" charset="0"/>
                <a:cs typeface="+mn-cs"/>
              </a:rPr>
              <a:t>) </a:t>
            </a:r>
            <a:endParaRPr lang="de-DE" sz="2400" b="1" cap="all" dirty="0">
              <a:solidFill>
                <a:srgbClr val="00589C"/>
              </a:solidFill>
              <a:latin typeface="Arial" charset="0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65913" y="972000"/>
            <a:ext cx="845455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de-DE" sz="2400" dirty="0" smtClean="0">
                <a:solidFill>
                  <a:srgbClr val="00589C"/>
                </a:solidFill>
                <a:latin typeface="Arial" charset="0"/>
                <a:cs typeface="+mn-cs"/>
              </a:rPr>
              <a:t>Localized dose deposition allows for precise tumor treatment</a:t>
            </a:r>
          </a:p>
          <a:p>
            <a:pPr algn="ctr"/>
            <a:r>
              <a:rPr lang="de-DE" sz="2400" dirty="0" smtClean="0">
                <a:solidFill>
                  <a:srgbClr val="00589C"/>
                </a:solidFill>
                <a:latin typeface="Arial" charset="0"/>
                <a:cs typeface="+mn-cs"/>
              </a:rPr>
              <a:t>Compact laser plasma acceleration for wider spread</a:t>
            </a:r>
          </a:p>
        </p:txBody>
      </p:sp>
      <p:pic>
        <p:nvPicPr>
          <p:cNvPr id="11" name="Picture 6" descr="Synchrotron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0" t="9631" r="16706"/>
          <a:stretch/>
        </p:blipFill>
        <p:spPr bwMode="auto">
          <a:xfrm>
            <a:off x="35496" y="2595215"/>
            <a:ext cx="7852742" cy="29940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Box 22"/>
          <p:cNvSpPr txBox="1">
            <a:spLocks noChangeArrowheads="1"/>
          </p:cNvSpPr>
          <p:nvPr/>
        </p:nvSpPr>
        <p:spPr bwMode="auto">
          <a:xfrm>
            <a:off x="179512" y="5466710"/>
            <a:ext cx="167334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de-DE" sz="1600" dirty="0" smtClean="0">
                <a:solidFill>
                  <a:srgbClr val="FFFFFF"/>
                </a:solidFill>
                <a:latin typeface="Arial" charset="0"/>
                <a:cs typeface="+mn-cs"/>
              </a:rPr>
              <a:t>[HIT Heidelberg]</a:t>
            </a:r>
          </a:p>
        </p:txBody>
      </p:sp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36066" y="2578621"/>
            <a:ext cx="8136334" cy="3298651"/>
          </a:xfrm>
          <a:prstGeom prst="rect">
            <a:avLst/>
          </a:prstGeom>
          <a:gradFill rotWithShape="1">
            <a:gsLst>
              <a:gs pos="0">
                <a:srgbClr val="00519E">
                  <a:gamma/>
                  <a:shade val="92941"/>
                  <a:invGamma/>
                  <a:alpha val="64999"/>
                </a:srgbClr>
              </a:gs>
              <a:gs pos="50000">
                <a:srgbClr val="00519E">
                  <a:alpha val="64999"/>
                </a:srgbClr>
              </a:gs>
              <a:gs pos="100000">
                <a:srgbClr val="00519E">
                  <a:gamma/>
                  <a:shade val="92941"/>
                  <a:invGamma/>
                  <a:alpha val="64999"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50000"/>
              </a:spcBef>
            </a:pPr>
            <a:endParaRPr lang="en-US">
              <a:solidFill>
                <a:srgbClr val="000000"/>
              </a:solidFill>
              <a:latin typeface="Arial" charset="0"/>
              <a:cs typeface="+mn-cs"/>
            </a:endParaRPr>
          </a:p>
        </p:txBody>
      </p:sp>
      <p:pic>
        <p:nvPicPr>
          <p:cNvPr id="16" name="Grafik 1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56" t="12351" r="2974" b="565"/>
          <a:stretch/>
        </p:blipFill>
        <p:spPr>
          <a:xfrm>
            <a:off x="5148064" y="2469257"/>
            <a:ext cx="3750172" cy="34080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9" name="Group 11"/>
          <p:cNvGrpSpPr>
            <a:grpSpLocks/>
          </p:cNvGrpSpPr>
          <p:nvPr/>
        </p:nvGrpSpPr>
        <p:grpSpPr bwMode="auto">
          <a:xfrm>
            <a:off x="899592" y="2121768"/>
            <a:ext cx="3352800" cy="2819400"/>
            <a:chOff x="96" y="887"/>
            <a:chExt cx="2313" cy="1849"/>
          </a:xfrm>
        </p:grpSpPr>
        <p:sp>
          <p:nvSpPr>
            <p:cNvPr id="13" name="Freeform 12"/>
            <p:cNvSpPr>
              <a:spLocks noChangeAspect="1"/>
            </p:cNvSpPr>
            <p:nvPr/>
          </p:nvSpPr>
          <p:spPr bwMode="auto">
            <a:xfrm>
              <a:off x="96" y="887"/>
              <a:ext cx="1347" cy="1224"/>
            </a:xfrm>
            <a:custGeom>
              <a:avLst/>
              <a:gdLst>
                <a:gd name="T0" fmla="*/ 1347 w 2034"/>
                <a:gd name="T1" fmla="*/ 977 h 1847"/>
                <a:gd name="T2" fmla="*/ 1225 w 2034"/>
                <a:gd name="T3" fmla="*/ 924 h 1847"/>
                <a:gd name="T4" fmla="*/ 1086 w 2034"/>
                <a:gd name="T5" fmla="*/ 826 h 1847"/>
                <a:gd name="T6" fmla="*/ 907 w 2034"/>
                <a:gd name="T7" fmla="*/ 664 h 1847"/>
                <a:gd name="T8" fmla="*/ 748 w 2034"/>
                <a:gd name="T9" fmla="*/ 436 h 1847"/>
                <a:gd name="T10" fmla="*/ 636 w 2034"/>
                <a:gd name="T11" fmla="*/ 225 h 1847"/>
                <a:gd name="T12" fmla="*/ 504 w 2034"/>
                <a:gd name="T13" fmla="*/ 5 h 1847"/>
                <a:gd name="T14" fmla="*/ 398 w 2034"/>
                <a:gd name="T15" fmla="*/ 197 h 1847"/>
                <a:gd name="T16" fmla="*/ 326 w 2034"/>
                <a:gd name="T17" fmla="*/ 473 h 1847"/>
                <a:gd name="T18" fmla="*/ 178 w 2034"/>
                <a:gd name="T19" fmla="*/ 744 h 1847"/>
                <a:gd name="T20" fmla="*/ 119 w 2034"/>
                <a:gd name="T21" fmla="*/ 894 h 1847"/>
                <a:gd name="T22" fmla="*/ 14 w 2034"/>
                <a:gd name="T23" fmla="*/ 1173 h 1847"/>
                <a:gd name="T24" fmla="*/ 81 w 2034"/>
                <a:gd name="T25" fmla="*/ 1199 h 1847"/>
                <a:gd name="T26" fmla="*/ 501 w 2034"/>
                <a:gd name="T27" fmla="*/ 1119 h 1847"/>
                <a:gd name="T28" fmla="*/ 806 w 2034"/>
                <a:gd name="T29" fmla="*/ 1093 h 1847"/>
                <a:gd name="T30" fmla="*/ 1080 w 2034"/>
                <a:gd name="T31" fmla="*/ 1119 h 1847"/>
                <a:gd name="T32" fmla="*/ 1222 w 2034"/>
                <a:gd name="T33" fmla="*/ 1140 h 184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034" h="1847">
                  <a:moveTo>
                    <a:pt x="2034" y="1474"/>
                  </a:moveTo>
                  <a:cubicBezTo>
                    <a:pt x="2005" y="1461"/>
                    <a:pt x="1916" y="1432"/>
                    <a:pt x="1850" y="1394"/>
                  </a:cubicBezTo>
                  <a:cubicBezTo>
                    <a:pt x="1784" y="1356"/>
                    <a:pt x="1720" y="1312"/>
                    <a:pt x="1640" y="1247"/>
                  </a:cubicBezTo>
                  <a:cubicBezTo>
                    <a:pt x="1560" y="1182"/>
                    <a:pt x="1455" y="1100"/>
                    <a:pt x="1370" y="1002"/>
                  </a:cubicBezTo>
                  <a:cubicBezTo>
                    <a:pt x="1285" y="904"/>
                    <a:pt x="1198" y="768"/>
                    <a:pt x="1130" y="658"/>
                  </a:cubicBezTo>
                  <a:cubicBezTo>
                    <a:pt x="1062" y="548"/>
                    <a:pt x="1021" y="447"/>
                    <a:pt x="960" y="339"/>
                  </a:cubicBezTo>
                  <a:cubicBezTo>
                    <a:pt x="899" y="231"/>
                    <a:pt x="821" y="14"/>
                    <a:pt x="761" y="7"/>
                  </a:cubicBezTo>
                  <a:cubicBezTo>
                    <a:pt x="701" y="0"/>
                    <a:pt x="646" y="180"/>
                    <a:pt x="601" y="298"/>
                  </a:cubicBezTo>
                  <a:cubicBezTo>
                    <a:pt x="556" y="416"/>
                    <a:pt x="547" y="576"/>
                    <a:pt x="492" y="714"/>
                  </a:cubicBezTo>
                  <a:cubicBezTo>
                    <a:pt x="437" y="852"/>
                    <a:pt x="321" y="1017"/>
                    <a:pt x="269" y="1123"/>
                  </a:cubicBezTo>
                  <a:cubicBezTo>
                    <a:pt x="217" y="1228"/>
                    <a:pt x="221" y="1240"/>
                    <a:pt x="180" y="1349"/>
                  </a:cubicBezTo>
                  <a:cubicBezTo>
                    <a:pt x="139" y="1457"/>
                    <a:pt x="31" y="1694"/>
                    <a:pt x="21" y="1770"/>
                  </a:cubicBezTo>
                  <a:cubicBezTo>
                    <a:pt x="11" y="1847"/>
                    <a:pt x="0" y="1824"/>
                    <a:pt x="122" y="1810"/>
                  </a:cubicBezTo>
                  <a:cubicBezTo>
                    <a:pt x="245" y="1796"/>
                    <a:pt x="575" y="1715"/>
                    <a:pt x="757" y="1688"/>
                  </a:cubicBezTo>
                  <a:cubicBezTo>
                    <a:pt x="939" y="1661"/>
                    <a:pt x="1072" y="1650"/>
                    <a:pt x="1217" y="1649"/>
                  </a:cubicBezTo>
                  <a:cubicBezTo>
                    <a:pt x="1362" y="1649"/>
                    <a:pt x="1527" y="1676"/>
                    <a:pt x="1631" y="1688"/>
                  </a:cubicBezTo>
                  <a:cubicBezTo>
                    <a:pt x="1736" y="1699"/>
                    <a:pt x="1801" y="1713"/>
                    <a:pt x="1846" y="1720"/>
                  </a:cubicBezTo>
                </a:path>
              </a:pathLst>
            </a:custGeom>
            <a:gradFill rotWithShape="1">
              <a:gsLst>
                <a:gs pos="0">
                  <a:schemeClr val="bg1"/>
                </a:gs>
                <a:gs pos="100000">
                  <a:srgbClr val="FF660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>
                <a:solidFill>
                  <a:srgbClr val="000000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14" name="Freeform 13"/>
            <p:cNvSpPr>
              <a:spLocks noChangeAspect="1"/>
            </p:cNvSpPr>
            <p:nvPr/>
          </p:nvSpPr>
          <p:spPr bwMode="auto">
            <a:xfrm>
              <a:off x="950" y="1258"/>
              <a:ext cx="958" cy="1478"/>
            </a:xfrm>
            <a:custGeom>
              <a:avLst/>
              <a:gdLst>
                <a:gd name="T0" fmla="*/ 0 w 1448"/>
                <a:gd name="T1" fmla="*/ 720 h 2232"/>
                <a:gd name="T2" fmla="*/ 0 w 1448"/>
                <a:gd name="T3" fmla="*/ 1478 h 2232"/>
                <a:gd name="T4" fmla="*/ 958 w 1448"/>
                <a:gd name="T5" fmla="*/ 678 h 2232"/>
                <a:gd name="T6" fmla="*/ 958 w 1448"/>
                <a:gd name="T7" fmla="*/ 0 h 2232"/>
                <a:gd name="T8" fmla="*/ 0 w 1448"/>
                <a:gd name="T9" fmla="*/ 720 h 22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448" h="2232">
                  <a:moveTo>
                    <a:pt x="0" y="1088"/>
                  </a:moveTo>
                  <a:lnTo>
                    <a:pt x="0" y="2232"/>
                  </a:lnTo>
                  <a:lnTo>
                    <a:pt x="1448" y="1024"/>
                  </a:lnTo>
                  <a:lnTo>
                    <a:pt x="1448" y="0"/>
                  </a:lnTo>
                  <a:lnTo>
                    <a:pt x="0" y="1088"/>
                  </a:lnTo>
                  <a:close/>
                </a:path>
              </a:pathLst>
            </a:custGeom>
            <a:solidFill>
              <a:srgbClr val="DEE7F2"/>
            </a:solidFill>
            <a:ln w="9525">
              <a:solidFill>
                <a:srgbClr val="969696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>
                <a:solidFill>
                  <a:srgbClr val="000000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15" name="Freeform 14"/>
            <p:cNvSpPr>
              <a:spLocks noChangeAspect="1"/>
            </p:cNvSpPr>
            <p:nvPr/>
          </p:nvSpPr>
          <p:spPr bwMode="auto">
            <a:xfrm>
              <a:off x="1375" y="1836"/>
              <a:ext cx="127" cy="297"/>
            </a:xfrm>
            <a:custGeom>
              <a:avLst/>
              <a:gdLst>
                <a:gd name="T0" fmla="*/ 0 w 725"/>
                <a:gd name="T1" fmla="*/ 96 h 1679"/>
                <a:gd name="T2" fmla="*/ 0 w 725"/>
                <a:gd name="T3" fmla="*/ 297 h 1679"/>
                <a:gd name="T4" fmla="*/ 127 w 725"/>
                <a:gd name="T5" fmla="*/ 185 h 1679"/>
                <a:gd name="T6" fmla="*/ 127 w 725"/>
                <a:gd name="T7" fmla="*/ 0 h 1679"/>
                <a:gd name="T8" fmla="*/ 0 w 725"/>
                <a:gd name="T9" fmla="*/ 96 h 167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25" h="1679">
                  <a:moveTo>
                    <a:pt x="0" y="545"/>
                  </a:moveTo>
                  <a:lnTo>
                    <a:pt x="0" y="1679"/>
                  </a:lnTo>
                  <a:lnTo>
                    <a:pt x="725" y="1044"/>
                  </a:lnTo>
                  <a:lnTo>
                    <a:pt x="725" y="0"/>
                  </a:lnTo>
                  <a:lnTo>
                    <a:pt x="0" y="545"/>
                  </a:lnTo>
                  <a:close/>
                </a:path>
              </a:pathLst>
            </a:custGeom>
            <a:solidFill>
              <a:schemeClr val="hlink"/>
            </a:solidFill>
            <a:ln w="9525">
              <a:solidFill>
                <a:srgbClr val="969696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>
                <a:solidFill>
                  <a:srgbClr val="000000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17" name="Freeform 15"/>
            <p:cNvSpPr>
              <a:spLocks noChangeAspect="1"/>
            </p:cNvSpPr>
            <p:nvPr/>
          </p:nvSpPr>
          <p:spPr bwMode="auto">
            <a:xfrm>
              <a:off x="1663" y="1623"/>
              <a:ext cx="122" cy="282"/>
            </a:xfrm>
            <a:custGeom>
              <a:avLst/>
              <a:gdLst>
                <a:gd name="T0" fmla="*/ 0 w 725"/>
                <a:gd name="T1" fmla="*/ 92 h 1679"/>
                <a:gd name="T2" fmla="*/ 0 w 725"/>
                <a:gd name="T3" fmla="*/ 282 h 1679"/>
                <a:gd name="T4" fmla="*/ 122 w 725"/>
                <a:gd name="T5" fmla="*/ 175 h 1679"/>
                <a:gd name="T6" fmla="*/ 122 w 725"/>
                <a:gd name="T7" fmla="*/ 0 h 1679"/>
                <a:gd name="T8" fmla="*/ 0 w 725"/>
                <a:gd name="T9" fmla="*/ 92 h 167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25" h="1679">
                  <a:moveTo>
                    <a:pt x="0" y="545"/>
                  </a:moveTo>
                  <a:lnTo>
                    <a:pt x="0" y="1679"/>
                  </a:lnTo>
                  <a:lnTo>
                    <a:pt x="725" y="1044"/>
                  </a:lnTo>
                  <a:lnTo>
                    <a:pt x="725" y="0"/>
                  </a:lnTo>
                  <a:lnTo>
                    <a:pt x="0" y="545"/>
                  </a:lnTo>
                  <a:close/>
                </a:path>
              </a:pathLst>
            </a:custGeom>
            <a:solidFill>
              <a:schemeClr val="hlink"/>
            </a:solidFill>
            <a:ln w="9525">
              <a:solidFill>
                <a:srgbClr val="969696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>
                <a:solidFill>
                  <a:srgbClr val="000000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18" name="Freeform 16"/>
            <p:cNvSpPr>
              <a:spLocks noChangeAspect="1"/>
            </p:cNvSpPr>
            <p:nvPr/>
          </p:nvSpPr>
          <p:spPr bwMode="auto">
            <a:xfrm>
              <a:off x="1074" y="2058"/>
              <a:ext cx="134" cy="310"/>
            </a:xfrm>
            <a:custGeom>
              <a:avLst/>
              <a:gdLst>
                <a:gd name="T0" fmla="*/ 0 w 725"/>
                <a:gd name="T1" fmla="*/ 101 h 1679"/>
                <a:gd name="T2" fmla="*/ 0 w 725"/>
                <a:gd name="T3" fmla="*/ 310 h 1679"/>
                <a:gd name="T4" fmla="*/ 134 w 725"/>
                <a:gd name="T5" fmla="*/ 193 h 1679"/>
                <a:gd name="T6" fmla="*/ 134 w 725"/>
                <a:gd name="T7" fmla="*/ 0 h 1679"/>
                <a:gd name="T8" fmla="*/ 0 w 725"/>
                <a:gd name="T9" fmla="*/ 101 h 167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25" h="1679">
                  <a:moveTo>
                    <a:pt x="0" y="545"/>
                  </a:moveTo>
                  <a:lnTo>
                    <a:pt x="0" y="1679"/>
                  </a:lnTo>
                  <a:lnTo>
                    <a:pt x="725" y="1044"/>
                  </a:lnTo>
                  <a:lnTo>
                    <a:pt x="725" y="0"/>
                  </a:lnTo>
                  <a:lnTo>
                    <a:pt x="0" y="545"/>
                  </a:lnTo>
                  <a:close/>
                </a:path>
              </a:pathLst>
            </a:custGeom>
            <a:solidFill>
              <a:schemeClr val="hlink"/>
            </a:solidFill>
            <a:ln w="9525">
              <a:solidFill>
                <a:srgbClr val="969696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>
                <a:solidFill>
                  <a:srgbClr val="000000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19" name="Oval 17"/>
            <p:cNvSpPr>
              <a:spLocks noChangeAspect="1" noChangeArrowheads="1"/>
            </p:cNvSpPr>
            <p:nvPr/>
          </p:nvSpPr>
          <p:spPr bwMode="auto">
            <a:xfrm rot="1467202">
              <a:off x="1196" y="1616"/>
              <a:ext cx="481" cy="721"/>
            </a:xfrm>
            <a:prstGeom prst="ellipse">
              <a:avLst/>
            </a:prstGeom>
            <a:gradFill rotWithShape="1">
              <a:gsLst>
                <a:gs pos="0">
                  <a:srgbClr val="00519E"/>
                </a:gs>
                <a:gs pos="100000">
                  <a:srgbClr val="DEE7F2">
                    <a:alpha val="0"/>
                  </a:srgb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>
                <a:solidFill>
                  <a:srgbClr val="000000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20" name="Oval 18"/>
            <p:cNvSpPr>
              <a:spLocks noChangeAspect="1" noChangeArrowheads="1"/>
            </p:cNvSpPr>
            <p:nvPr/>
          </p:nvSpPr>
          <p:spPr bwMode="auto">
            <a:xfrm rot="1467202">
              <a:off x="1363" y="1660"/>
              <a:ext cx="480" cy="721"/>
            </a:xfrm>
            <a:prstGeom prst="ellipse">
              <a:avLst/>
            </a:prstGeom>
            <a:gradFill rotWithShape="1">
              <a:gsLst>
                <a:gs pos="0">
                  <a:srgbClr val="00519E">
                    <a:alpha val="89998"/>
                  </a:srgbClr>
                </a:gs>
                <a:gs pos="100000">
                  <a:schemeClr val="bg1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>
                <a:solidFill>
                  <a:srgbClr val="000000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21" name="Line 19"/>
            <p:cNvSpPr>
              <a:spLocks noChangeAspect="1" noChangeShapeType="1"/>
            </p:cNvSpPr>
            <p:nvPr/>
          </p:nvSpPr>
          <p:spPr bwMode="auto">
            <a:xfrm>
              <a:off x="1497" y="1935"/>
              <a:ext cx="912" cy="156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>
                <a:solidFill>
                  <a:srgbClr val="000000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22" name="Line 20"/>
            <p:cNvSpPr>
              <a:spLocks noChangeAspect="1" noChangeShapeType="1"/>
            </p:cNvSpPr>
            <p:nvPr/>
          </p:nvSpPr>
          <p:spPr bwMode="auto">
            <a:xfrm>
              <a:off x="1482" y="1976"/>
              <a:ext cx="901" cy="211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>
                <a:solidFill>
                  <a:srgbClr val="000000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23" name="Line 21"/>
            <p:cNvSpPr>
              <a:spLocks noChangeAspect="1" noChangeShapeType="1"/>
            </p:cNvSpPr>
            <p:nvPr/>
          </p:nvSpPr>
          <p:spPr bwMode="auto">
            <a:xfrm>
              <a:off x="1432" y="2021"/>
              <a:ext cx="917" cy="250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>
                <a:solidFill>
                  <a:srgbClr val="000000"/>
                </a:solidFill>
                <a:latin typeface="Arial" charset="0"/>
                <a:cs typeface="+mn-cs"/>
              </a:endParaRPr>
            </a:p>
          </p:txBody>
        </p:sp>
      </p:grpSp>
      <p:sp>
        <p:nvSpPr>
          <p:cNvPr id="24" name="Textfeld 23"/>
          <p:cNvSpPr txBox="1"/>
          <p:nvPr/>
        </p:nvSpPr>
        <p:spPr>
          <a:xfrm>
            <a:off x="360000" y="6498000"/>
            <a:ext cx="1548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U. Schramm, HZDR</a:t>
            </a:r>
            <a:endParaRPr lang="de-DE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7645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ihandform 11"/>
          <p:cNvSpPr>
            <a:spLocks/>
          </p:cNvSpPr>
          <p:nvPr/>
        </p:nvSpPr>
        <p:spPr bwMode="auto">
          <a:xfrm>
            <a:off x="1214438" y="1226311"/>
            <a:ext cx="6276975" cy="4455352"/>
          </a:xfrm>
          <a:custGeom>
            <a:avLst/>
            <a:gdLst>
              <a:gd name="T0" fmla="*/ 177825 w 6276943"/>
              <a:gd name="T1" fmla="*/ 4110012 h 4110012"/>
              <a:gd name="T2" fmla="*/ 925512 w 6276943"/>
              <a:gd name="T3" fmla="*/ 3028922 h 4110012"/>
              <a:gd name="T4" fmla="*/ 5730903 w 6276943"/>
              <a:gd name="T5" fmla="*/ 1152525 h 4110012"/>
              <a:gd name="T6" fmla="*/ 6249979 w 6276943"/>
              <a:gd name="T7" fmla="*/ 0 h 4110012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6276943" h="4110012">
                <a:moveTo>
                  <a:pt x="177825" y="4110012"/>
                </a:moveTo>
                <a:cubicBezTo>
                  <a:pt x="219311" y="3716291"/>
                  <a:pt x="0" y="3557560"/>
                  <a:pt x="925512" y="3028923"/>
                </a:cubicBezTo>
                <a:cubicBezTo>
                  <a:pt x="1855787" y="2665386"/>
                  <a:pt x="4712525" y="1704975"/>
                  <a:pt x="5730900" y="1152525"/>
                </a:cubicBezTo>
                <a:cubicBezTo>
                  <a:pt x="6223786" y="868371"/>
                  <a:pt x="6276943" y="612785"/>
                  <a:pt x="6249977" y="0"/>
                </a:cubicBezTo>
              </a:path>
            </a:pathLst>
          </a:custGeom>
          <a:noFill/>
          <a:ln w="177800" cap="flat" cmpd="sng" algn="ctr">
            <a:solidFill>
              <a:srgbClr val="92D050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ctr"/>
          <a:lstStyle/>
          <a:p>
            <a:endParaRPr lang="de-DE">
              <a:solidFill>
                <a:srgbClr val="000000"/>
              </a:solidFill>
              <a:latin typeface="Arial" charset="0"/>
              <a:cs typeface="+mn-cs"/>
            </a:endParaRPr>
          </a:p>
        </p:txBody>
      </p:sp>
      <p:sp>
        <p:nvSpPr>
          <p:cNvPr id="361475" name="Abgerundetes Rechteck 12"/>
          <p:cNvSpPr>
            <a:spLocks noChangeArrowheads="1"/>
          </p:cNvSpPr>
          <p:nvPr/>
        </p:nvSpPr>
        <p:spPr bwMode="auto">
          <a:xfrm>
            <a:off x="77700" y="5445224"/>
            <a:ext cx="3643312" cy="915761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anchor="ctr"/>
          <a:lstStyle/>
          <a:p>
            <a:pPr algn="ctr"/>
            <a:r>
              <a:rPr lang="de-DE" dirty="0">
                <a:solidFill>
                  <a:srgbClr val="000000"/>
                </a:solidFill>
                <a:latin typeface="Arial" charset="0"/>
                <a:cs typeface="+mn-cs"/>
              </a:rPr>
              <a:t>b</a:t>
            </a:r>
            <a:r>
              <a:rPr lang="de-DE" dirty="0" smtClean="0">
                <a:solidFill>
                  <a:srgbClr val="000000"/>
                </a:solidFill>
                <a:latin typeface="Arial" charset="0"/>
                <a:cs typeface="+mn-cs"/>
              </a:rPr>
              <a:t>asic </a:t>
            </a:r>
            <a:r>
              <a:rPr lang="de-DE" dirty="0">
                <a:solidFill>
                  <a:srgbClr val="000000"/>
                </a:solidFill>
                <a:latin typeface="Arial" charset="0"/>
                <a:cs typeface="+mn-cs"/>
              </a:rPr>
              <a:t>research</a:t>
            </a:r>
          </a:p>
          <a:p>
            <a:pPr algn="ctr"/>
            <a:r>
              <a:rPr lang="de-DE" dirty="0">
                <a:solidFill>
                  <a:srgbClr val="000000"/>
                </a:solidFill>
                <a:latin typeface="Arial" charset="0"/>
                <a:cs typeface="+mn-cs"/>
              </a:rPr>
              <a:t>h</a:t>
            </a:r>
            <a:r>
              <a:rPr lang="de-DE" dirty="0" smtClean="0">
                <a:solidFill>
                  <a:srgbClr val="000000"/>
                </a:solidFill>
                <a:latin typeface="Arial" charset="0"/>
                <a:cs typeface="+mn-cs"/>
              </a:rPr>
              <a:t>igh </a:t>
            </a:r>
            <a:r>
              <a:rPr lang="de-DE" dirty="0">
                <a:solidFill>
                  <a:srgbClr val="000000"/>
                </a:solidFill>
                <a:latin typeface="Arial" charset="0"/>
                <a:cs typeface="+mn-cs"/>
              </a:rPr>
              <a:t>pulse dose </a:t>
            </a:r>
            <a:r>
              <a:rPr lang="de-DE" dirty="0" smtClean="0">
                <a:solidFill>
                  <a:srgbClr val="000000"/>
                </a:solidFill>
                <a:latin typeface="Arial" charset="0"/>
                <a:cs typeface="+mn-cs"/>
              </a:rPr>
              <a:t>rate</a:t>
            </a:r>
            <a:endParaRPr lang="de-DE" dirty="0">
              <a:solidFill>
                <a:srgbClr val="000000"/>
              </a:solidFill>
              <a:latin typeface="Arial" charset="0"/>
              <a:cs typeface="+mn-cs"/>
            </a:endParaRPr>
          </a:p>
          <a:p>
            <a:pPr algn="ctr"/>
            <a:r>
              <a:rPr lang="de-DE" dirty="0">
                <a:solidFill>
                  <a:srgbClr val="000000"/>
                </a:solidFill>
                <a:latin typeface="Arial" charset="0"/>
                <a:cs typeface="+mn-cs"/>
              </a:rPr>
              <a:t>b</a:t>
            </a:r>
            <a:r>
              <a:rPr lang="de-DE" dirty="0" smtClean="0">
                <a:solidFill>
                  <a:srgbClr val="000000"/>
                </a:solidFill>
                <a:latin typeface="Arial" charset="0"/>
                <a:cs typeface="+mn-cs"/>
              </a:rPr>
              <a:t>iological effectiveness RBE</a:t>
            </a:r>
            <a:endParaRPr lang="de-DE" dirty="0">
              <a:solidFill>
                <a:srgbClr val="000000"/>
              </a:solidFill>
              <a:latin typeface="Arial" charset="0"/>
              <a:cs typeface="+mn-cs"/>
            </a:endParaRPr>
          </a:p>
        </p:txBody>
      </p:sp>
      <p:sp>
        <p:nvSpPr>
          <p:cNvPr id="14" name="Abgerundetes Rechteck 13"/>
          <p:cNvSpPr>
            <a:spLocks noChangeArrowheads="1"/>
          </p:cNvSpPr>
          <p:nvPr/>
        </p:nvSpPr>
        <p:spPr bwMode="auto">
          <a:xfrm>
            <a:off x="6084168" y="1019175"/>
            <a:ext cx="2786062" cy="57150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anchor="ctr"/>
          <a:lstStyle/>
          <a:p>
            <a:pPr algn="ctr"/>
            <a:r>
              <a:rPr lang="de-DE">
                <a:solidFill>
                  <a:srgbClr val="000000"/>
                </a:solidFill>
                <a:latin typeface="Arial" charset="0"/>
                <a:cs typeface="+mn-cs"/>
              </a:rPr>
              <a:t>Clinical practice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68502" y="694840"/>
            <a:ext cx="5517692" cy="3077060"/>
            <a:chOff x="68502" y="694840"/>
            <a:chExt cx="5517692" cy="3077060"/>
          </a:xfrm>
        </p:grpSpPr>
        <p:sp>
          <p:nvSpPr>
            <p:cNvPr id="15" name="Freihandform 14"/>
            <p:cNvSpPr/>
            <p:nvPr/>
          </p:nvSpPr>
          <p:spPr bwMode="auto">
            <a:xfrm>
              <a:off x="68502" y="694840"/>
              <a:ext cx="5517692" cy="3077060"/>
            </a:xfrm>
            <a:custGeom>
              <a:avLst/>
              <a:gdLst>
                <a:gd name="connsiteX0" fmla="*/ 171450 w 5400675"/>
                <a:gd name="connsiteY0" fmla="*/ 3657600 h 3695700"/>
                <a:gd name="connsiteX1" fmla="*/ 5362575 w 5400675"/>
                <a:gd name="connsiteY1" fmla="*/ 1038225 h 3695700"/>
                <a:gd name="connsiteX2" fmla="*/ 5381625 w 5400675"/>
                <a:gd name="connsiteY2" fmla="*/ 990600 h 3695700"/>
                <a:gd name="connsiteX3" fmla="*/ 5400675 w 5400675"/>
                <a:gd name="connsiteY3" fmla="*/ 0 h 3695700"/>
                <a:gd name="connsiteX4" fmla="*/ 9525 w 5400675"/>
                <a:gd name="connsiteY4" fmla="*/ 66675 h 3695700"/>
                <a:gd name="connsiteX5" fmla="*/ 0 w 5400675"/>
                <a:gd name="connsiteY5" fmla="*/ 3695700 h 3695700"/>
                <a:gd name="connsiteX6" fmla="*/ 0 w 5400675"/>
                <a:gd name="connsiteY6" fmla="*/ 3695700 h 3695700"/>
                <a:gd name="connsiteX0" fmla="*/ 171450 w 5400675"/>
                <a:gd name="connsiteY0" fmla="*/ 3805263 h 3843363"/>
                <a:gd name="connsiteX1" fmla="*/ 5362575 w 5400675"/>
                <a:gd name="connsiteY1" fmla="*/ 1185888 h 3843363"/>
                <a:gd name="connsiteX2" fmla="*/ 5381625 w 5400675"/>
                <a:gd name="connsiteY2" fmla="*/ 1138263 h 3843363"/>
                <a:gd name="connsiteX3" fmla="*/ 5400675 w 5400675"/>
                <a:gd name="connsiteY3" fmla="*/ 147663 h 3843363"/>
                <a:gd name="connsiteX4" fmla="*/ 9525 w 5400675"/>
                <a:gd name="connsiteY4" fmla="*/ 0 h 3843363"/>
                <a:gd name="connsiteX5" fmla="*/ 0 w 5400675"/>
                <a:gd name="connsiteY5" fmla="*/ 3843363 h 3843363"/>
                <a:gd name="connsiteX6" fmla="*/ 0 w 5400675"/>
                <a:gd name="connsiteY6" fmla="*/ 3843363 h 3843363"/>
                <a:gd name="connsiteX0" fmla="*/ 171450 w 5400675"/>
                <a:gd name="connsiteY0" fmla="*/ 3805354 h 3843454"/>
                <a:gd name="connsiteX1" fmla="*/ 5362575 w 5400675"/>
                <a:gd name="connsiteY1" fmla="*/ 1185979 h 3843454"/>
                <a:gd name="connsiteX2" fmla="*/ 5381625 w 5400675"/>
                <a:gd name="connsiteY2" fmla="*/ 1138354 h 3843454"/>
                <a:gd name="connsiteX3" fmla="*/ 5400675 w 5400675"/>
                <a:gd name="connsiteY3" fmla="*/ 147754 h 3843454"/>
                <a:gd name="connsiteX4" fmla="*/ 5400675 w 5400675"/>
                <a:gd name="connsiteY4" fmla="*/ 0 h 3843454"/>
                <a:gd name="connsiteX5" fmla="*/ 9525 w 5400675"/>
                <a:gd name="connsiteY5" fmla="*/ 91 h 3843454"/>
                <a:gd name="connsiteX6" fmla="*/ 0 w 5400675"/>
                <a:gd name="connsiteY6" fmla="*/ 3843454 h 3843454"/>
                <a:gd name="connsiteX7" fmla="*/ 0 w 5400675"/>
                <a:gd name="connsiteY7" fmla="*/ 3843454 h 3843454"/>
                <a:gd name="connsiteX0" fmla="*/ 171450 w 5400675"/>
                <a:gd name="connsiteY0" fmla="*/ 3805354 h 3843454"/>
                <a:gd name="connsiteX1" fmla="*/ 5362575 w 5400675"/>
                <a:gd name="connsiteY1" fmla="*/ 1185979 h 3843454"/>
                <a:gd name="connsiteX2" fmla="*/ 5381625 w 5400675"/>
                <a:gd name="connsiteY2" fmla="*/ 1138354 h 3843454"/>
                <a:gd name="connsiteX3" fmla="*/ 5400675 w 5400675"/>
                <a:gd name="connsiteY3" fmla="*/ 0 h 3843454"/>
                <a:gd name="connsiteX4" fmla="*/ 9525 w 5400675"/>
                <a:gd name="connsiteY4" fmla="*/ 91 h 3843454"/>
                <a:gd name="connsiteX5" fmla="*/ 0 w 5400675"/>
                <a:gd name="connsiteY5" fmla="*/ 3843454 h 3843454"/>
                <a:gd name="connsiteX6" fmla="*/ 0 w 5400675"/>
                <a:gd name="connsiteY6" fmla="*/ 3843454 h 3843454"/>
                <a:gd name="connsiteX0" fmla="*/ 171450 w 6292850"/>
                <a:gd name="connsiteY0" fmla="*/ 3805354 h 3843454"/>
                <a:gd name="connsiteX1" fmla="*/ 5362575 w 6292850"/>
                <a:gd name="connsiteY1" fmla="*/ 1185979 h 3843454"/>
                <a:gd name="connsiteX2" fmla="*/ 5400675 w 6292850"/>
                <a:gd name="connsiteY2" fmla="*/ 0 h 3843454"/>
                <a:gd name="connsiteX3" fmla="*/ 9525 w 6292850"/>
                <a:gd name="connsiteY3" fmla="*/ 91 h 3843454"/>
                <a:gd name="connsiteX4" fmla="*/ 0 w 6292850"/>
                <a:gd name="connsiteY4" fmla="*/ 3843454 h 3843454"/>
                <a:gd name="connsiteX5" fmla="*/ 0 w 6292850"/>
                <a:gd name="connsiteY5" fmla="*/ 3843454 h 3843454"/>
                <a:gd name="connsiteX0" fmla="*/ 171450 w 5400675"/>
                <a:gd name="connsiteY0" fmla="*/ 3805354 h 3843454"/>
                <a:gd name="connsiteX1" fmla="*/ 5362575 w 5400675"/>
                <a:gd name="connsiteY1" fmla="*/ 1185979 h 3843454"/>
                <a:gd name="connsiteX2" fmla="*/ 5400675 w 5400675"/>
                <a:gd name="connsiteY2" fmla="*/ 0 h 3843454"/>
                <a:gd name="connsiteX3" fmla="*/ 9525 w 5400675"/>
                <a:gd name="connsiteY3" fmla="*/ 91 h 3843454"/>
                <a:gd name="connsiteX4" fmla="*/ 0 w 5400675"/>
                <a:gd name="connsiteY4" fmla="*/ 3843454 h 3843454"/>
                <a:gd name="connsiteX5" fmla="*/ 0 w 5400675"/>
                <a:gd name="connsiteY5" fmla="*/ 3843454 h 3843454"/>
                <a:gd name="connsiteX0" fmla="*/ 742922 w 5400675"/>
                <a:gd name="connsiteY0" fmla="*/ 3519578 h 3843454"/>
                <a:gd name="connsiteX1" fmla="*/ 5362575 w 5400675"/>
                <a:gd name="connsiteY1" fmla="*/ 1185979 h 3843454"/>
                <a:gd name="connsiteX2" fmla="*/ 5400675 w 5400675"/>
                <a:gd name="connsiteY2" fmla="*/ 0 h 3843454"/>
                <a:gd name="connsiteX3" fmla="*/ 9525 w 5400675"/>
                <a:gd name="connsiteY3" fmla="*/ 91 h 3843454"/>
                <a:gd name="connsiteX4" fmla="*/ 0 w 5400675"/>
                <a:gd name="connsiteY4" fmla="*/ 3843454 h 3843454"/>
                <a:gd name="connsiteX5" fmla="*/ 0 w 5400675"/>
                <a:gd name="connsiteY5" fmla="*/ 3843454 h 3843454"/>
                <a:gd name="connsiteX0" fmla="*/ 5362575 w 5400675"/>
                <a:gd name="connsiteY0" fmla="*/ 1185979 h 3843454"/>
                <a:gd name="connsiteX1" fmla="*/ 5400675 w 5400675"/>
                <a:gd name="connsiteY1" fmla="*/ 0 h 3843454"/>
                <a:gd name="connsiteX2" fmla="*/ 9525 w 5400675"/>
                <a:gd name="connsiteY2" fmla="*/ 91 h 3843454"/>
                <a:gd name="connsiteX3" fmla="*/ 0 w 5400675"/>
                <a:gd name="connsiteY3" fmla="*/ 3843454 h 3843454"/>
                <a:gd name="connsiteX4" fmla="*/ 0 w 5400675"/>
                <a:gd name="connsiteY4" fmla="*/ 3843454 h 3843454"/>
                <a:gd name="connsiteX0" fmla="*/ 5362575 w 5400675"/>
                <a:gd name="connsiteY0" fmla="*/ 1185979 h 4200620"/>
                <a:gd name="connsiteX1" fmla="*/ 5400675 w 5400675"/>
                <a:gd name="connsiteY1" fmla="*/ 0 h 4200620"/>
                <a:gd name="connsiteX2" fmla="*/ 9525 w 5400675"/>
                <a:gd name="connsiteY2" fmla="*/ 91 h 4200620"/>
                <a:gd name="connsiteX3" fmla="*/ 0 w 5400675"/>
                <a:gd name="connsiteY3" fmla="*/ 3843454 h 4200620"/>
                <a:gd name="connsiteX4" fmla="*/ 0 w 5400675"/>
                <a:gd name="connsiteY4" fmla="*/ 4200620 h 4200620"/>
                <a:gd name="connsiteX0" fmla="*/ 5362575 w 5400675"/>
                <a:gd name="connsiteY0" fmla="*/ 1185979 h 3843454"/>
                <a:gd name="connsiteX1" fmla="*/ 5400675 w 5400675"/>
                <a:gd name="connsiteY1" fmla="*/ 0 h 3843454"/>
                <a:gd name="connsiteX2" fmla="*/ 9525 w 5400675"/>
                <a:gd name="connsiteY2" fmla="*/ 91 h 3843454"/>
                <a:gd name="connsiteX3" fmla="*/ 0 w 5400675"/>
                <a:gd name="connsiteY3" fmla="*/ 3843454 h 3843454"/>
                <a:gd name="connsiteX4" fmla="*/ 642910 w 5400675"/>
                <a:gd name="connsiteY4" fmla="*/ 3843406 h 3843454"/>
                <a:gd name="connsiteX0" fmla="*/ 5362575 w 5614957"/>
                <a:gd name="connsiteY0" fmla="*/ 1185979 h 3843454"/>
                <a:gd name="connsiteX1" fmla="*/ 5614957 w 5614957"/>
                <a:gd name="connsiteY1" fmla="*/ 0 h 3843454"/>
                <a:gd name="connsiteX2" fmla="*/ 9525 w 5614957"/>
                <a:gd name="connsiteY2" fmla="*/ 91 h 3843454"/>
                <a:gd name="connsiteX3" fmla="*/ 0 w 5614957"/>
                <a:gd name="connsiteY3" fmla="*/ 3843454 h 3843454"/>
                <a:gd name="connsiteX4" fmla="*/ 642910 w 5614957"/>
                <a:gd name="connsiteY4" fmla="*/ 3843406 h 3843454"/>
                <a:gd name="connsiteX0" fmla="*/ 5576857 w 5614957"/>
                <a:gd name="connsiteY0" fmla="*/ 1757459 h 3843454"/>
                <a:gd name="connsiteX1" fmla="*/ 5614957 w 5614957"/>
                <a:gd name="connsiteY1" fmla="*/ 0 h 3843454"/>
                <a:gd name="connsiteX2" fmla="*/ 9525 w 5614957"/>
                <a:gd name="connsiteY2" fmla="*/ 91 h 3843454"/>
                <a:gd name="connsiteX3" fmla="*/ 0 w 5614957"/>
                <a:gd name="connsiteY3" fmla="*/ 3843454 h 3843454"/>
                <a:gd name="connsiteX4" fmla="*/ 642910 w 5614957"/>
                <a:gd name="connsiteY4" fmla="*/ 3843406 h 3843454"/>
                <a:gd name="connsiteX0" fmla="*/ 5576857 w 5614957"/>
                <a:gd name="connsiteY0" fmla="*/ 1757459 h 3843454"/>
                <a:gd name="connsiteX1" fmla="*/ 5614957 w 5614957"/>
                <a:gd name="connsiteY1" fmla="*/ 0 h 3843454"/>
                <a:gd name="connsiteX2" fmla="*/ 9525 w 5614957"/>
                <a:gd name="connsiteY2" fmla="*/ 91 h 3843454"/>
                <a:gd name="connsiteX3" fmla="*/ 0 w 5614957"/>
                <a:gd name="connsiteY3" fmla="*/ 3843454 h 3843454"/>
                <a:gd name="connsiteX4" fmla="*/ 642910 w 5614957"/>
                <a:gd name="connsiteY4" fmla="*/ 3843406 h 3843454"/>
                <a:gd name="connsiteX0" fmla="*/ 5576857 w 5576857"/>
                <a:gd name="connsiteY0" fmla="*/ 1757459 h 3843454"/>
                <a:gd name="connsiteX1" fmla="*/ 5329173 w 5576857"/>
                <a:gd name="connsiteY1" fmla="*/ 0 h 3843454"/>
                <a:gd name="connsiteX2" fmla="*/ 9525 w 5576857"/>
                <a:gd name="connsiteY2" fmla="*/ 91 h 3843454"/>
                <a:gd name="connsiteX3" fmla="*/ 0 w 5576857"/>
                <a:gd name="connsiteY3" fmla="*/ 3843454 h 3843454"/>
                <a:gd name="connsiteX4" fmla="*/ 642910 w 5576857"/>
                <a:gd name="connsiteY4" fmla="*/ 3843406 h 3843454"/>
                <a:gd name="connsiteX0" fmla="*/ 5576857 w 5614893"/>
                <a:gd name="connsiteY0" fmla="*/ 1757459 h 3843454"/>
                <a:gd name="connsiteX1" fmla="*/ 5614893 w 5614893"/>
                <a:gd name="connsiteY1" fmla="*/ 0 h 3843454"/>
                <a:gd name="connsiteX2" fmla="*/ 9525 w 5614893"/>
                <a:gd name="connsiteY2" fmla="*/ 91 h 3843454"/>
                <a:gd name="connsiteX3" fmla="*/ 0 w 5614893"/>
                <a:gd name="connsiteY3" fmla="*/ 3843454 h 3843454"/>
                <a:gd name="connsiteX4" fmla="*/ 642910 w 5614893"/>
                <a:gd name="connsiteY4" fmla="*/ 3843406 h 3843454"/>
                <a:gd name="connsiteX0" fmla="*/ 5576857 w 5614893"/>
                <a:gd name="connsiteY0" fmla="*/ 1757459 h 3843406"/>
                <a:gd name="connsiteX1" fmla="*/ 5614893 w 5614893"/>
                <a:gd name="connsiteY1" fmla="*/ 0 h 3843406"/>
                <a:gd name="connsiteX2" fmla="*/ 9525 w 5614893"/>
                <a:gd name="connsiteY2" fmla="*/ 91 h 3843406"/>
                <a:gd name="connsiteX3" fmla="*/ 0 w 5614893"/>
                <a:gd name="connsiteY3" fmla="*/ 3200488 h 3843406"/>
                <a:gd name="connsiteX4" fmla="*/ 642910 w 5614893"/>
                <a:gd name="connsiteY4" fmla="*/ 3843406 h 3843406"/>
                <a:gd name="connsiteX0" fmla="*/ 5576857 w 5614893"/>
                <a:gd name="connsiteY0" fmla="*/ 1757459 h 3200488"/>
                <a:gd name="connsiteX1" fmla="*/ 5614893 w 5614893"/>
                <a:gd name="connsiteY1" fmla="*/ 0 h 3200488"/>
                <a:gd name="connsiteX2" fmla="*/ 9525 w 5614893"/>
                <a:gd name="connsiteY2" fmla="*/ 91 h 3200488"/>
                <a:gd name="connsiteX3" fmla="*/ 0 w 5614893"/>
                <a:gd name="connsiteY3" fmla="*/ 3200488 h 3200488"/>
                <a:gd name="connsiteX4" fmla="*/ 2143076 w 5614893"/>
                <a:gd name="connsiteY4" fmla="*/ 3200440 h 3200488"/>
                <a:gd name="connsiteX0" fmla="*/ 5576857 w 5654464"/>
                <a:gd name="connsiteY0" fmla="*/ 1757459 h 3200488"/>
                <a:gd name="connsiteX1" fmla="*/ 5654464 w 5654464"/>
                <a:gd name="connsiteY1" fmla="*/ 1751605 h 3200488"/>
                <a:gd name="connsiteX2" fmla="*/ 5614893 w 5654464"/>
                <a:gd name="connsiteY2" fmla="*/ 0 h 3200488"/>
                <a:gd name="connsiteX3" fmla="*/ 9525 w 5654464"/>
                <a:gd name="connsiteY3" fmla="*/ 91 h 3200488"/>
                <a:gd name="connsiteX4" fmla="*/ 0 w 5654464"/>
                <a:gd name="connsiteY4" fmla="*/ 3200488 h 3200488"/>
                <a:gd name="connsiteX5" fmla="*/ 2143076 w 5654464"/>
                <a:gd name="connsiteY5" fmla="*/ 3200440 h 3200488"/>
                <a:gd name="connsiteX0" fmla="*/ 5654464 w 5654464"/>
                <a:gd name="connsiteY0" fmla="*/ 1751605 h 3200488"/>
                <a:gd name="connsiteX1" fmla="*/ 5614893 w 5654464"/>
                <a:gd name="connsiteY1" fmla="*/ 0 h 3200488"/>
                <a:gd name="connsiteX2" fmla="*/ 9525 w 5654464"/>
                <a:gd name="connsiteY2" fmla="*/ 91 h 3200488"/>
                <a:gd name="connsiteX3" fmla="*/ 0 w 5654464"/>
                <a:gd name="connsiteY3" fmla="*/ 3200488 h 3200488"/>
                <a:gd name="connsiteX4" fmla="*/ 2143076 w 5654464"/>
                <a:gd name="connsiteY4" fmla="*/ 3200440 h 3200488"/>
                <a:gd name="connsiteX0" fmla="*/ 5654464 w 5654464"/>
                <a:gd name="connsiteY0" fmla="*/ 1751605 h 3200488"/>
                <a:gd name="connsiteX1" fmla="*/ 4981067 w 5654464"/>
                <a:gd name="connsiteY1" fmla="*/ 2267632 h 3200488"/>
                <a:gd name="connsiteX2" fmla="*/ 5614893 w 5654464"/>
                <a:gd name="connsiteY2" fmla="*/ 0 h 3200488"/>
                <a:gd name="connsiteX3" fmla="*/ 9525 w 5654464"/>
                <a:gd name="connsiteY3" fmla="*/ 91 h 3200488"/>
                <a:gd name="connsiteX4" fmla="*/ 0 w 5654464"/>
                <a:gd name="connsiteY4" fmla="*/ 3200488 h 3200488"/>
                <a:gd name="connsiteX5" fmla="*/ 2143076 w 5654464"/>
                <a:gd name="connsiteY5" fmla="*/ 3200440 h 3200488"/>
                <a:gd name="connsiteX0" fmla="*/ 5654464 w 5654464"/>
                <a:gd name="connsiteY0" fmla="*/ 1751605 h 3200488"/>
                <a:gd name="connsiteX1" fmla="*/ 5614893 w 5654464"/>
                <a:gd name="connsiteY1" fmla="*/ 0 h 3200488"/>
                <a:gd name="connsiteX2" fmla="*/ 9525 w 5654464"/>
                <a:gd name="connsiteY2" fmla="*/ 91 h 3200488"/>
                <a:gd name="connsiteX3" fmla="*/ 0 w 5654464"/>
                <a:gd name="connsiteY3" fmla="*/ 3200488 h 3200488"/>
                <a:gd name="connsiteX4" fmla="*/ 2143076 w 5654464"/>
                <a:gd name="connsiteY4" fmla="*/ 3200440 h 3200488"/>
                <a:gd name="connsiteX0" fmla="*/ 5654464 w 5654464"/>
                <a:gd name="connsiteY0" fmla="*/ 1751605 h 3200488"/>
                <a:gd name="connsiteX1" fmla="*/ 5614893 w 5654464"/>
                <a:gd name="connsiteY1" fmla="*/ 0 h 3200488"/>
                <a:gd name="connsiteX2" fmla="*/ 9525 w 5654464"/>
                <a:gd name="connsiteY2" fmla="*/ 91 h 3200488"/>
                <a:gd name="connsiteX3" fmla="*/ 0 w 5654464"/>
                <a:gd name="connsiteY3" fmla="*/ 3200488 h 3200488"/>
                <a:gd name="connsiteX4" fmla="*/ 2143076 w 5654464"/>
                <a:gd name="connsiteY4" fmla="*/ 3200440 h 3200488"/>
                <a:gd name="connsiteX5" fmla="*/ 5654464 w 5654464"/>
                <a:gd name="connsiteY5" fmla="*/ 1751605 h 3200488"/>
                <a:gd name="connsiteX0" fmla="*/ 5580159 w 5614893"/>
                <a:gd name="connsiteY0" fmla="*/ 1379428 h 3200488"/>
                <a:gd name="connsiteX1" fmla="*/ 5614893 w 5614893"/>
                <a:gd name="connsiteY1" fmla="*/ 0 h 3200488"/>
                <a:gd name="connsiteX2" fmla="*/ 9525 w 5614893"/>
                <a:gd name="connsiteY2" fmla="*/ 91 h 3200488"/>
                <a:gd name="connsiteX3" fmla="*/ 0 w 5614893"/>
                <a:gd name="connsiteY3" fmla="*/ 3200488 h 3200488"/>
                <a:gd name="connsiteX4" fmla="*/ 2143076 w 5614893"/>
                <a:gd name="connsiteY4" fmla="*/ 3200440 h 3200488"/>
                <a:gd name="connsiteX5" fmla="*/ 5580159 w 5614893"/>
                <a:gd name="connsiteY5" fmla="*/ 1379428 h 3200488"/>
                <a:gd name="connsiteX0" fmla="*/ 5654397 w 5654397"/>
                <a:gd name="connsiteY0" fmla="*/ 1156111 h 3200488"/>
                <a:gd name="connsiteX1" fmla="*/ 5614893 w 5654397"/>
                <a:gd name="connsiteY1" fmla="*/ 0 h 3200488"/>
                <a:gd name="connsiteX2" fmla="*/ 9525 w 5654397"/>
                <a:gd name="connsiteY2" fmla="*/ 91 h 3200488"/>
                <a:gd name="connsiteX3" fmla="*/ 0 w 5654397"/>
                <a:gd name="connsiteY3" fmla="*/ 3200488 h 3200488"/>
                <a:gd name="connsiteX4" fmla="*/ 2143076 w 5654397"/>
                <a:gd name="connsiteY4" fmla="*/ 3200440 h 3200488"/>
                <a:gd name="connsiteX5" fmla="*/ 5654397 w 5654397"/>
                <a:gd name="connsiteY5" fmla="*/ 1156111 h 3200488"/>
                <a:gd name="connsiteX0" fmla="*/ 5580092 w 5614893"/>
                <a:gd name="connsiteY0" fmla="*/ 1677100 h 3200488"/>
                <a:gd name="connsiteX1" fmla="*/ 5614893 w 5614893"/>
                <a:gd name="connsiteY1" fmla="*/ 0 h 3200488"/>
                <a:gd name="connsiteX2" fmla="*/ 9525 w 5614893"/>
                <a:gd name="connsiteY2" fmla="*/ 91 h 3200488"/>
                <a:gd name="connsiteX3" fmla="*/ 0 w 5614893"/>
                <a:gd name="connsiteY3" fmla="*/ 3200488 h 3200488"/>
                <a:gd name="connsiteX4" fmla="*/ 2143076 w 5614893"/>
                <a:gd name="connsiteY4" fmla="*/ 3200440 h 3200488"/>
                <a:gd name="connsiteX5" fmla="*/ 5580092 w 5614893"/>
                <a:gd name="connsiteY5" fmla="*/ 1677100 h 3200488"/>
                <a:gd name="connsiteX0" fmla="*/ 5580092 w 5614893"/>
                <a:gd name="connsiteY0" fmla="*/ 1677100 h 3200488"/>
                <a:gd name="connsiteX1" fmla="*/ 5614893 w 5614893"/>
                <a:gd name="connsiteY1" fmla="*/ 0 h 3200488"/>
                <a:gd name="connsiteX2" fmla="*/ 9525 w 5614893"/>
                <a:gd name="connsiteY2" fmla="*/ 91 h 3200488"/>
                <a:gd name="connsiteX3" fmla="*/ 0 w 5614893"/>
                <a:gd name="connsiteY3" fmla="*/ 3200488 h 3200488"/>
                <a:gd name="connsiteX4" fmla="*/ 2143076 w 5614893"/>
                <a:gd name="connsiteY4" fmla="*/ 3200440 h 3200488"/>
                <a:gd name="connsiteX5" fmla="*/ 5580092 w 5614893"/>
                <a:gd name="connsiteY5" fmla="*/ 1677100 h 3200488"/>
                <a:gd name="connsiteX0" fmla="*/ 5580092 w 5614893"/>
                <a:gd name="connsiteY0" fmla="*/ 1677100 h 3200488"/>
                <a:gd name="connsiteX1" fmla="*/ 5614893 w 5614893"/>
                <a:gd name="connsiteY1" fmla="*/ 0 h 3200488"/>
                <a:gd name="connsiteX2" fmla="*/ 9525 w 5614893"/>
                <a:gd name="connsiteY2" fmla="*/ 91 h 3200488"/>
                <a:gd name="connsiteX3" fmla="*/ 0 w 5614893"/>
                <a:gd name="connsiteY3" fmla="*/ 3200488 h 3200488"/>
                <a:gd name="connsiteX4" fmla="*/ 2737216 w 5614893"/>
                <a:gd name="connsiteY4" fmla="*/ 3125985 h 3200488"/>
                <a:gd name="connsiteX5" fmla="*/ 5580092 w 5614893"/>
                <a:gd name="connsiteY5" fmla="*/ 1677100 h 3200488"/>
                <a:gd name="connsiteX0" fmla="*/ 5580092 w 5614893"/>
                <a:gd name="connsiteY0" fmla="*/ 1677100 h 3200488"/>
                <a:gd name="connsiteX1" fmla="*/ 5614893 w 5614893"/>
                <a:gd name="connsiteY1" fmla="*/ 0 h 3200488"/>
                <a:gd name="connsiteX2" fmla="*/ 9525 w 5614893"/>
                <a:gd name="connsiteY2" fmla="*/ 91 h 3200488"/>
                <a:gd name="connsiteX3" fmla="*/ 0 w 5614893"/>
                <a:gd name="connsiteY3" fmla="*/ 3200488 h 3200488"/>
                <a:gd name="connsiteX4" fmla="*/ 2737217 w 5614893"/>
                <a:gd name="connsiteY4" fmla="*/ 3200391 h 3200488"/>
                <a:gd name="connsiteX5" fmla="*/ 5580092 w 5614893"/>
                <a:gd name="connsiteY5" fmla="*/ 1677100 h 3200488"/>
                <a:gd name="connsiteX0" fmla="*/ 5580092 w 5614893"/>
                <a:gd name="connsiteY0" fmla="*/ 1677100 h 3200488"/>
                <a:gd name="connsiteX1" fmla="*/ 5614893 w 5614893"/>
                <a:gd name="connsiteY1" fmla="*/ 0 h 3200488"/>
                <a:gd name="connsiteX2" fmla="*/ 9525 w 5614893"/>
                <a:gd name="connsiteY2" fmla="*/ 91 h 3200488"/>
                <a:gd name="connsiteX3" fmla="*/ 0 w 5614893"/>
                <a:gd name="connsiteY3" fmla="*/ 3200488 h 3200488"/>
                <a:gd name="connsiteX4" fmla="*/ 2737218 w 5614893"/>
                <a:gd name="connsiteY4" fmla="*/ 3125936 h 3200488"/>
                <a:gd name="connsiteX5" fmla="*/ 5580092 w 5614893"/>
                <a:gd name="connsiteY5" fmla="*/ 1677100 h 3200488"/>
                <a:gd name="connsiteX0" fmla="*/ 5580092 w 5614893"/>
                <a:gd name="connsiteY0" fmla="*/ 1677100 h 3125936"/>
                <a:gd name="connsiteX1" fmla="*/ 5614893 w 5614893"/>
                <a:gd name="connsiteY1" fmla="*/ 0 h 3125936"/>
                <a:gd name="connsiteX2" fmla="*/ 9525 w 5614893"/>
                <a:gd name="connsiteY2" fmla="*/ 91 h 3125936"/>
                <a:gd name="connsiteX3" fmla="*/ 0 w 5614893"/>
                <a:gd name="connsiteY3" fmla="*/ 2753880 h 3125936"/>
                <a:gd name="connsiteX4" fmla="*/ 2737218 w 5614893"/>
                <a:gd name="connsiteY4" fmla="*/ 3125936 h 3125936"/>
                <a:gd name="connsiteX5" fmla="*/ 5580092 w 5614893"/>
                <a:gd name="connsiteY5" fmla="*/ 1677100 h 3125936"/>
                <a:gd name="connsiteX0" fmla="*/ 5580092 w 5614893"/>
                <a:gd name="connsiteY0" fmla="*/ 1677100 h 3125936"/>
                <a:gd name="connsiteX1" fmla="*/ 5614893 w 5614893"/>
                <a:gd name="connsiteY1" fmla="*/ 0 h 3125936"/>
                <a:gd name="connsiteX2" fmla="*/ 9525 w 5614893"/>
                <a:gd name="connsiteY2" fmla="*/ 91 h 3125936"/>
                <a:gd name="connsiteX3" fmla="*/ 0 w 5614893"/>
                <a:gd name="connsiteY3" fmla="*/ 2753880 h 3125936"/>
                <a:gd name="connsiteX4" fmla="*/ 2737218 w 5614893"/>
                <a:gd name="connsiteY4" fmla="*/ 3125936 h 3125936"/>
                <a:gd name="connsiteX5" fmla="*/ 5580092 w 5614893"/>
                <a:gd name="connsiteY5" fmla="*/ 1677100 h 3125936"/>
                <a:gd name="connsiteX0" fmla="*/ 5580092 w 5614893"/>
                <a:gd name="connsiteY0" fmla="*/ 1677100 h 3125936"/>
                <a:gd name="connsiteX1" fmla="*/ 5614893 w 5614893"/>
                <a:gd name="connsiteY1" fmla="*/ 0 h 3125936"/>
                <a:gd name="connsiteX2" fmla="*/ 9525 w 5614893"/>
                <a:gd name="connsiteY2" fmla="*/ 91 h 3125936"/>
                <a:gd name="connsiteX3" fmla="*/ 0 w 5614893"/>
                <a:gd name="connsiteY3" fmla="*/ 2753880 h 3125936"/>
                <a:gd name="connsiteX4" fmla="*/ 2737218 w 5614893"/>
                <a:gd name="connsiteY4" fmla="*/ 3125936 h 3125936"/>
                <a:gd name="connsiteX5" fmla="*/ 2812357 w 5614893"/>
                <a:gd name="connsiteY5" fmla="*/ 2748941 h 3125936"/>
                <a:gd name="connsiteX6" fmla="*/ 5580092 w 5614893"/>
                <a:gd name="connsiteY6" fmla="*/ 1677100 h 3125936"/>
                <a:gd name="connsiteX0" fmla="*/ 5580092 w 5614893"/>
                <a:gd name="connsiteY0" fmla="*/ 1677100 h 2753880"/>
                <a:gd name="connsiteX1" fmla="*/ 5614893 w 5614893"/>
                <a:gd name="connsiteY1" fmla="*/ 0 h 2753880"/>
                <a:gd name="connsiteX2" fmla="*/ 9525 w 5614893"/>
                <a:gd name="connsiteY2" fmla="*/ 91 h 2753880"/>
                <a:gd name="connsiteX3" fmla="*/ 0 w 5614893"/>
                <a:gd name="connsiteY3" fmla="*/ 2753880 h 2753880"/>
                <a:gd name="connsiteX4" fmla="*/ 2812357 w 5614893"/>
                <a:gd name="connsiteY4" fmla="*/ 2748941 h 2753880"/>
                <a:gd name="connsiteX5" fmla="*/ 5580092 w 5614893"/>
                <a:gd name="connsiteY5" fmla="*/ 1677100 h 2753880"/>
                <a:gd name="connsiteX0" fmla="*/ 5580092 w 5614893"/>
                <a:gd name="connsiteY0" fmla="*/ 1677100 h 2753880"/>
                <a:gd name="connsiteX1" fmla="*/ 5614893 w 5614893"/>
                <a:gd name="connsiteY1" fmla="*/ 0 h 2753880"/>
                <a:gd name="connsiteX2" fmla="*/ 9525 w 5614893"/>
                <a:gd name="connsiteY2" fmla="*/ 91 h 2753880"/>
                <a:gd name="connsiteX3" fmla="*/ 0 w 5614893"/>
                <a:gd name="connsiteY3" fmla="*/ 2753880 h 2753880"/>
                <a:gd name="connsiteX4" fmla="*/ 2812357 w 5614893"/>
                <a:gd name="connsiteY4" fmla="*/ 2748941 h 2753880"/>
                <a:gd name="connsiteX5" fmla="*/ 3188666 w 5614893"/>
                <a:gd name="connsiteY5" fmla="*/ 2744006 h 2753880"/>
                <a:gd name="connsiteX6" fmla="*/ 5580092 w 5614893"/>
                <a:gd name="connsiteY6" fmla="*/ 1677100 h 2753880"/>
                <a:gd name="connsiteX0" fmla="*/ 5580092 w 5614893"/>
                <a:gd name="connsiteY0" fmla="*/ 1677100 h 2753880"/>
                <a:gd name="connsiteX1" fmla="*/ 5614893 w 5614893"/>
                <a:gd name="connsiteY1" fmla="*/ 0 h 2753880"/>
                <a:gd name="connsiteX2" fmla="*/ 9525 w 5614893"/>
                <a:gd name="connsiteY2" fmla="*/ 91 h 2753880"/>
                <a:gd name="connsiteX3" fmla="*/ 0 w 5614893"/>
                <a:gd name="connsiteY3" fmla="*/ 2753880 h 2753880"/>
                <a:gd name="connsiteX4" fmla="*/ 3188666 w 5614893"/>
                <a:gd name="connsiteY4" fmla="*/ 2744006 h 2753880"/>
                <a:gd name="connsiteX5" fmla="*/ 5580092 w 5614893"/>
                <a:gd name="connsiteY5" fmla="*/ 1677100 h 2753880"/>
                <a:gd name="connsiteX0" fmla="*/ 5580092 w 5614893"/>
                <a:gd name="connsiteY0" fmla="*/ 1677100 h 2753880"/>
                <a:gd name="connsiteX1" fmla="*/ 5614893 w 5614893"/>
                <a:gd name="connsiteY1" fmla="*/ 0 h 2753880"/>
                <a:gd name="connsiteX2" fmla="*/ 9525 w 5614893"/>
                <a:gd name="connsiteY2" fmla="*/ 91 h 2753880"/>
                <a:gd name="connsiteX3" fmla="*/ 0 w 5614893"/>
                <a:gd name="connsiteY3" fmla="*/ 2753880 h 2753880"/>
                <a:gd name="connsiteX4" fmla="*/ 3188666 w 5614893"/>
                <a:gd name="connsiteY4" fmla="*/ 2744006 h 2753880"/>
                <a:gd name="connsiteX5" fmla="*/ 3337207 w 5614893"/>
                <a:gd name="connsiteY5" fmla="*/ 2744006 h 2753880"/>
                <a:gd name="connsiteX6" fmla="*/ 5580092 w 5614893"/>
                <a:gd name="connsiteY6" fmla="*/ 1677100 h 2753880"/>
                <a:gd name="connsiteX0" fmla="*/ 5580092 w 5614893"/>
                <a:gd name="connsiteY0" fmla="*/ 1677100 h 2753880"/>
                <a:gd name="connsiteX1" fmla="*/ 5614893 w 5614893"/>
                <a:gd name="connsiteY1" fmla="*/ 0 h 2753880"/>
                <a:gd name="connsiteX2" fmla="*/ 9525 w 5614893"/>
                <a:gd name="connsiteY2" fmla="*/ 91 h 2753880"/>
                <a:gd name="connsiteX3" fmla="*/ 0 w 5614893"/>
                <a:gd name="connsiteY3" fmla="*/ 2753880 h 2753880"/>
                <a:gd name="connsiteX4" fmla="*/ 3337207 w 5614893"/>
                <a:gd name="connsiteY4" fmla="*/ 2744006 h 2753880"/>
                <a:gd name="connsiteX5" fmla="*/ 5580092 w 5614893"/>
                <a:gd name="connsiteY5" fmla="*/ 1677100 h 2753880"/>
                <a:gd name="connsiteX0" fmla="*/ 5580092 w 5614893"/>
                <a:gd name="connsiteY0" fmla="*/ 1677100 h 2753880"/>
                <a:gd name="connsiteX1" fmla="*/ 5614893 w 5614893"/>
                <a:gd name="connsiteY1" fmla="*/ 0 h 2753880"/>
                <a:gd name="connsiteX2" fmla="*/ 9525 w 5614893"/>
                <a:gd name="connsiteY2" fmla="*/ 91 h 2753880"/>
                <a:gd name="connsiteX3" fmla="*/ 0 w 5614893"/>
                <a:gd name="connsiteY3" fmla="*/ 2753880 h 2753880"/>
                <a:gd name="connsiteX4" fmla="*/ 3337207 w 5614893"/>
                <a:gd name="connsiteY4" fmla="*/ 2744006 h 2753880"/>
                <a:gd name="connsiteX5" fmla="*/ 5580092 w 5614893"/>
                <a:gd name="connsiteY5" fmla="*/ 1677100 h 2753880"/>
                <a:gd name="connsiteX0" fmla="*/ 5580092 w 5580092"/>
                <a:gd name="connsiteY0" fmla="*/ 1677100 h 2753880"/>
                <a:gd name="connsiteX1" fmla="*/ 5540588 w 5580092"/>
                <a:gd name="connsiteY1" fmla="*/ 0 h 2753880"/>
                <a:gd name="connsiteX2" fmla="*/ 9525 w 5580092"/>
                <a:gd name="connsiteY2" fmla="*/ 91 h 2753880"/>
                <a:gd name="connsiteX3" fmla="*/ 0 w 5580092"/>
                <a:gd name="connsiteY3" fmla="*/ 2753880 h 2753880"/>
                <a:gd name="connsiteX4" fmla="*/ 3337207 w 5580092"/>
                <a:gd name="connsiteY4" fmla="*/ 2744006 h 2753880"/>
                <a:gd name="connsiteX5" fmla="*/ 5580092 w 5580092"/>
                <a:gd name="connsiteY5" fmla="*/ 1677100 h 2753880"/>
                <a:gd name="connsiteX0" fmla="*/ 5580059 w 5580059"/>
                <a:gd name="connsiteY0" fmla="*/ 1677075 h 2753880"/>
                <a:gd name="connsiteX1" fmla="*/ 5540588 w 5580059"/>
                <a:gd name="connsiteY1" fmla="*/ 0 h 2753880"/>
                <a:gd name="connsiteX2" fmla="*/ 9525 w 5580059"/>
                <a:gd name="connsiteY2" fmla="*/ 91 h 2753880"/>
                <a:gd name="connsiteX3" fmla="*/ 0 w 5580059"/>
                <a:gd name="connsiteY3" fmla="*/ 2753880 h 2753880"/>
                <a:gd name="connsiteX4" fmla="*/ 3337207 w 5580059"/>
                <a:gd name="connsiteY4" fmla="*/ 2744006 h 2753880"/>
                <a:gd name="connsiteX5" fmla="*/ 5580059 w 5580059"/>
                <a:gd name="connsiteY5" fmla="*/ 1677075 h 2753880"/>
                <a:gd name="connsiteX0" fmla="*/ 5580026 w 5580026"/>
                <a:gd name="connsiteY0" fmla="*/ 1677075 h 2753880"/>
                <a:gd name="connsiteX1" fmla="*/ 5540588 w 5580026"/>
                <a:gd name="connsiteY1" fmla="*/ 0 h 2753880"/>
                <a:gd name="connsiteX2" fmla="*/ 9525 w 5580026"/>
                <a:gd name="connsiteY2" fmla="*/ 91 h 2753880"/>
                <a:gd name="connsiteX3" fmla="*/ 0 w 5580026"/>
                <a:gd name="connsiteY3" fmla="*/ 2753880 h 2753880"/>
                <a:gd name="connsiteX4" fmla="*/ 3337207 w 5580026"/>
                <a:gd name="connsiteY4" fmla="*/ 2744006 h 2753880"/>
                <a:gd name="connsiteX5" fmla="*/ 5580026 w 5580026"/>
                <a:gd name="connsiteY5" fmla="*/ 1677075 h 2753880"/>
                <a:gd name="connsiteX0" fmla="*/ 5161731 w 5540588"/>
                <a:gd name="connsiteY0" fmla="*/ 1677075 h 2753880"/>
                <a:gd name="connsiteX1" fmla="*/ 5540588 w 5540588"/>
                <a:gd name="connsiteY1" fmla="*/ 0 h 2753880"/>
                <a:gd name="connsiteX2" fmla="*/ 9525 w 5540588"/>
                <a:gd name="connsiteY2" fmla="*/ 91 h 2753880"/>
                <a:gd name="connsiteX3" fmla="*/ 0 w 5540588"/>
                <a:gd name="connsiteY3" fmla="*/ 2753880 h 2753880"/>
                <a:gd name="connsiteX4" fmla="*/ 3337207 w 5540588"/>
                <a:gd name="connsiteY4" fmla="*/ 2744006 h 2753880"/>
                <a:gd name="connsiteX5" fmla="*/ 5161731 w 5540588"/>
                <a:gd name="connsiteY5" fmla="*/ 1677075 h 2753880"/>
                <a:gd name="connsiteX0" fmla="*/ 5513479 w 5540588"/>
                <a:gd name="connsiteY0" fmla="*/ 1677075 h 2753880"/>
                <a:gd name="connsiteX1" fmla="*/ 5540588 w 5540588"/>
                <a:gd name="connsiteY1" fmla="*/ 0 h 2753880"/>
                <a:gd name="connsiteX2" fmla="*/ 9525 w 5540588"/>
                <a:gd name="connsiteY2" fmla="*/ 91 h 2753880"/>
                <a:gd name="connsiteX3" fmla="*/ 0 w 5540588"/>
                <a:gd name="connsiteY3" fmla="*/ 2753880 h 2753880"/>
                <a:gd name="connsiteX4" fmla="*/ 3337207 w 5540588"/>
                <a:gd name="connsiteY4" fmla="*/ 2744006 h 2753880"/>
                <a:gd name="connsiteX5" fmla="*/ 5513479 w 5540588"/>
                <a:gd name="connsiteY5" fmla="*/ 1677075 h 2753880"/>
                <a:gd name="connsiteX0" fmla="*/ 5513479 w 5540588"/>
                <a:gd name="connsiteY0" fmla="*/ 1677075 h 2753880"/>
                <a:gd name="connsiteX1" fmla="*/ 5540588 w 5540588"/>
                <a:gd name="connsiteY1" fmla="*/ 0 h 2753880"/>
                <a:gd name="connsiteX2" fmla="*/ 9525 w 5540588"/>
                <a:gd name="connsiteY2" fmla="*/ 91 h 2753880"/>
                <a:gd name="connsiteX3" fmla="*/ 0 w 5540588"/>
                <a:gd name="connsiteY3" fmla="*/ 2753880 h 2753880"/>
                <a:gd name="connsiteX4" fmla="*/ 3337207 w 5540588"/>
                <a:gd name="connsiteY4" fmla="*/ 2744006 h 2753880"/>
                <a:gd name="connsiteX5" fmla="*/ 5513479 w 5540588"/>
                <a:gd name="connsiteY5" fmla="*/ 1677075 h 2753880"/>
                <a:gd name="connsiteX0" fmla="*/ 5741639 w 5741639"/>
                <a:gd name="connsiteY0" fmla="*/ 467141 h 2753880"/>
                <a:gd name="connsiteX1" fmla="*/ 5540588 w 5741639"/>
                <a:gd name="connsiteY1" fmla="*/ 0 h 2753880"/>
                <a:gd name="connsiteX2" fmla="*/ 9525 w 5741639"/>
                <a:gd name="connsiteY2" fmla="*/ 91 h 2753880"/>
                <a:gd name="connsiteX3" fmla="*/ 0 w 5741639"/>
                <a:gd name="connsiteY3" fmla="*/ 2753880 h 2753880"/>
                <a:gd name="connsiteX4" fmla="*/ 3337207 w 5741639"/>
                <a:gd name="connsiteY4" fmla="*/ 2744006 h 2753880"/>
                <a:gd name="connsiteX5" fmla="*/ 5741639 w 5741639"/>
                <a:gd name="connsiteY5" fmla="*/ 467141 h 2753880"/>
                <a:gd name="connsiteX0" fmla="*/ 5513478 w 5540588"/>
                <a:gd name="connsiteY0" fmla="*/ 1658021 h 2753880"/>
                <a:gd name="connsiteX1" fmla="*/ 5540588 w 5540588"/>
                <a:gd name="connsiteY1" fmla="*/ 0 h 2753880"/>
                <a:gd name="connsiteX2" fmla="*/ 9525 w 5540588"/>
                <a:gd name="connsiteY2" fmla="*/ 91 h 2753880"/>
                <a:gd name="connsiteX3" fmla="*/ 0 w 5540588"/>
                <a:gd name="connsiteY3" fmla="*/ 2753880 h 2753880"/>
                <a:gd name="connsiteX4" fmla="*/ 3337207 w 5540588"/>
                <a:gd name="connsiteY4" fmla="*/ 2744006 h 2753880"/>
                <a:gd name="connsiteX5" fmla="*/ 5513478 w 5540588"/>
                <a:gd name="connsiteY5" fmla="*/ 1658021 h 2753880"/>
                <a:gd name="connsiteX0" fmla="*/ 5513478 w 5540588"/>
                <a:gd name="connsiteY0" fmla="*/ 1663361 h 2759220"/>
                <a:gd name="connsiteX1" fmla="*/ 5540588 w 5540588"/>
                <a:gd name="connsiteY1" fmla="*/ 5340 h 2759220"/>
                <a:gd name="connsiteX2" fmla="*/ 5537050 w 5540588"/>
                <a:gd name="connsiteY2" fmla="*/ 0 h 2759220"/>
                <a:gd name="connsiteX3" fmla="*/ 9525 w 5540588"/>
                <a:gd name="connsiteY3" fmla="*/ 5431 h 2759220"/>
                <a:gd name="connsiteX4" fmla="*/ 0 w 5540588"/>
                <a:gd name="connsiteY4" fmla="*/ 2759220 h 2759220"/>
                <a:gd name="connsiteX5" fmla="*/ 3337207 w 5540588"/>
                <a:gd name="connsiteY5" fmla="*/ 2749346 h 2759220"/>
                <a:gd name="connsiteX6" fmla="*/ 5513478 w 5540588"/>
                <a:gd name="connsiteY6" fmla="*/ 1663361 h 2759220"/>
                <a:gd name="connsiteX0" fmla="*/ 5106802 w 5540588"/>
                <a:gd name="connsiteY0" fmla="*/ 1483406 h 2759220"/>
                <a:gd name="connsiteX1" fmla="*/ 5540588 w 5540588"/>
                <a:gd name="connsiteY1" fmla="*/ 5340 h 2759220"/>
                <a:gd name="connsiteX2" fmla="*/ 5537050 w 5540588"/>
                <a:gd name="connsiteY2" fmla="*/ 0 h 2759220"/>
                <a:gd name="connsiteX3" fmla="*/ 9525 w 5540588"/>
                <a:gd name="connsiteY3" fmla="*/ 5431 h 2759220"/>
                <a:gd name="connsiteX4" fmla="*/ 0 w 5540588"/>
                <a:gd name="connsiteY4" fmla="*/ 2759220 h 2759220"/>
                <a:gd name="connsiteX5" fmla="*/ 3337207 w 5540588"/>
                <a:gd name="connsiteY5" fmla="*/ 2749346 h 2759220"/>
                <a:gd name="connsiteX6" fmla="*/ 5106802 w 5540588"/>
                <a:gd name="connsiteY6" fmla="*/ 1483406 h 2759220"/>
                <a:gd name="connsiteX0" fmla="*/ 5539885 w 5540588"/>
                <a:gd name="connsiteY0" fmla="*/ 1483406 h 2759220"/>
                <a:gd name="connsiteX1" fmla="*/ 5540588 w 5540588"/>
                <a:gd name="connsiteY1" fmla="*/ 5340 h 2759220"/>
                <a:gd name="connsiteX2" fmla="*/ 5537050 w 5540588"/>
                <a:gd name="connsiteY2" fmla="*/ 0 h 2759220"/>
                <a:gd name="connsiteX3" fmla="*/ 9525 w 5540588"/>
                <a:gd name="connsiteY3" fmla="*/ 5431 h 2759220"/>
                <a:gd name="connsiteX4" fmla="*/ 0 w 5540588"/>
                <a:gd name="connsiteY4" fmla="*/ 2759220 h 2759220"/>
                <a:gd name="connsiteX5" fmla="*/ 3337207 w 5540588"/>
                <a:gd name="connsiteY5" fmla="*/ 2749346 h 2759220"/>
                <a:gd name="connsiteX6" fmla="*/ 5539885 w 5540588"/>
                <a:gd name="connsiteY6" fmla="*/ 1483406 h 2759220"/>
                <a:gd name="connsiteX0" fmla="*/ 5539885 w 5540588"/>
                <a:gd name="connsiteY0" fmla="*/ 1483406 h 2759220"/>
                <a:gd name="connsiteX1" fmla="*/ 5540588 w 5540588"/>
                <a:gd name="connsiteY1" fmla="*/ 5340 h 2759220"/>
                <a:gd name="connsiteX2" fmla="*/ 5537050 w 5540588"/>
                <a:gd name="connsiteY2" fmla="*/ 0 h 2759220"/>
                <a:gd name="connsiteX3" fmla="*/ 9525 w 5540588"/>
                <a:gd name="connsiteY3" fmla="*/ 5431 h 2759220"/>
                <a:gd name="connsiteX4" fmla="*/ 0 w 5540588"/>
                <a:gd name="connsiteY4" fmla="*/ 2759220 h 2759220"/>
                <a:gd name="connsiteX5" fmla="*/ 2314019 w 5540588"/>
                <a:gd name="connsiteY5" fmla="*/ 2749346 h 2759220"/>
                <a:gd name="connsiteX6" fmla="*/ 5539885 w 5540588"/>
                <a:gd name="connsiteY6" fmla="*/ 1483406 h 2759220"/>
                <a:gd name="connsiteX0" fmla="*/ 5539885 w 5540588"/>
                <a:gd name="connsiteY0" fmla="*/ 1483406 h 2759220"/>
                <a:gd name="connsiteX1" fmla="*/ 5540588 w 5540588"/>
                <a:gd name="connsiteY1" fmla="*/ 5340 h 2759220"/>
                <a:gd name="connsiteX2" fmla="*/ 5537050 w 5540588"/>
                <a:gd name="connsiteY2" fmla="*/ 0 h 2759220"/>
                <a:gd name="connsiteX3" fmla="*/ 9525 w 5540588"/>
                <a:gd name="connsiteY3" fmla="*/ 5431 h 2759220"/>
                <a:gd name="connsiteX4" fmla="*/ 0 w 5540588"/>
                <a:gd name="connsiteY4" fmla="*/ 2759220 h 2759220"/>
                <a:gd name="connsiteX5" fmla="*/ 2314019 w 5540588"/>
                <a:gd name="connsiteY5" fmla="*/ 2749346 h 2759220"/>
                <a:gd name="connsiteX6" fmla="*/ 5539885 w 5540588"/>
                <a:gd name="connsiteY6" fmla="*/ 1483406 h 2759220"/>
                <a:gd name="connsiteX0" fmla="*/ 5539886 w 5540588"/>
                <a:gd name="connsiteY0" fmla="*/ 1523893 h 2759220"/>
                <a:gd name="connsiteX1" fmla="*/ 5540588 w 5540588"/>
                <a:gd name="connsiteY1" fmla="*/ 5340 h 2759220"/>
                <a:gd name="connsiteX2" fmla="*/ 5537050 w 5540588"/>
                <a:gd name="connsiteY2" fmla="*/ 0 h 2759220"/>
                <a:gd name="connsiteX3" fmla="*/ 9525 w 5540588"/>
                <a:gd name="connsiteY3" fmla="*/ 5431 h 2759220"/>
                <a:gd name="connsiteX4" fmla="*/ 0 w 5540588"/>
                <a:gd name="connsiteY4" fmla="*/ 2759220 h 2759220"/>
                <a:gd name="connsiteX5" fmla="*/ 2314019 w 5540588"/>
                <a:gd name="connsiteY5" fmla="*/ 2749346 h 2759220"/>
                <a:gd name="connsiteX6" fmla="*/ 5539886 w 5540588"/>
                <a:gd name="connsiteY6" fmla="*/ 1523893 h 2759220"/>
                <a:gd name="connsiteX0" fmla="*/ 5539886 w 5540588"/>
                <a:gd name="connsiteY0" fmla="*/ 1523893 h 2759220"/>
                <a:gd name="connsiteX1" fmla="*/ 5540588 w 5540588"/>
                <a:gd name="connsiteY1" fmla="*/ 5340 h 2759220"/>
                <a:gd name="connsiteX2" fmla="*/ 5537050 w 5540588"/>
                <a:gd name="connsiteY2" fmla="*/ 0 h 2759220"/>
                <a:gd name="connsiteX3" fmla="*/ 9525 w 5540588"/>
                <a:gd name="connsiteY3" fmla="*/ 5431 h 2759220"/>
                <a:gd name="connsiteX4" fmla="*/ 0 w 5540588"/>
                <a:gd name="connsiteY4" fmla="*/ 2759220 h 2759220"/>
                <a:gd name="connsiteX5" fmla="*/ 2314019 w 5540588"/>
                <a:gd name="connsiteY5" fmla="*/ 2749346 h 2759220"/>
                <a:gd name="connsiteX6" fmla="*/ 5539886 w 5540588"/>
                <a:gd name="connsiteY6" fmla="*/ 1523893 h 2759220"/>
                <a:gd name="connsiteX0" fmla="*/ 5539886 w 5540588"/>
                <a:gd name="connsiteY0" fmla="*/ 1523893 h 2776338"/>
                <a:gd name="connsiteX1" fmla="*/ 5540588 w 5540588"/>
                <a:gd name="connsiteY1" fmla="*/ 5340 h 2776338"/>
                <a:gd name="connsiteX2" fmla="*/ 5537050 w 5540588"/>
                <a:gd name="connsiteY2" fmla="*/ 0 h 2776338"/>
                <a:gd name="connsiteX3" fmla="*/ 9525 w 5540588"/>
                <a:gd name="connsiteY3" fmla="*/ 5431 h 2776338"/>
                <a:gd name="connsiteX4" fmla="*/ 0 w 5540588"/>
                <a:gd name="connsiteY4" fmla="*/ 2759220 h 2776338"/>
                <a:gd name="connsiteX5" fmla="*/ 2314020 w 5540588"/>
                <a:gd name="connsiteY5" fmla="*/ 2776338 h 2776338"/>
                <a:gd name="connsiteX6" fmla="*/ 5539886 w 5540588"/>
                <a:gd name="connsiteY6" fmla="*/ 1523893 h 2776338"/>
                <a:gd name="connsiteX0" fmla="*/ 5539886 w 5540588"/>
                <a:gd name="connsiteY0" fmla="*/ 1523893 h 2759220"/>
                <a:gd name="connsiteX1" fmla="*/ 5540588 w 5540588"/>
                <a:gd name="connsiteY1" fmla="*/ 5340 h 2759220"/>
                <a:gd name="connsiteX2" fmla="*/ 5537050 w 5540588"/>
                <a:gd name="connsiteY2" fmla="*/ 0 h 2759220"/>
                <a:gd name="connsiteX3" fmla="*/ 9525 w 5540588"/>
                <a:gd name="connsiteY3" fmla="*/ 5431 h 2759220"/>
                <a:gd name="connsiteX4" fmla="*/ 0 w 5540588"/>
                <a:gd name="connsiteY4" fmla="*/ 2759220 h 2759220"/>
                <a:gd name="connsiteX5" fmla="*/ 2314021 w 5540588"/>
                <a:gd name="connsiteY5" fmla="*/ 2735851 h 2759220"/>
                <a:gd name="connsiteX6" fmla="*/ 5539886 w 5540588"/>
                <a:gd name="connsiteY6" fmla="*/ 1523893 h 2759220"/>
                <a:gd name="connsiteX0" fmla="*/ 5539886 w 5540588"/>
                <a:gd name="connsiteY0" fmla="*/ 1523893 h 2762843"/>
                <a:gd name="connsiteX1" fmla="*/ 5540588 w 5540588"/>
                <a:gd name="connsiteY1" fmla="*/ 5340 h 2762843"/>
                <a:gd name="connsiteX2" fmla="*/ 5537050 w 5540588"/>
                <a:gd name="connsiteY2" fmla="*/ 0 h 2762843"/>
                <a:gd name="connsiteX3" fmla="*/ 9525 w 5540588"/>
                <a:gd name="connsiteY3" fmla="*/ 5431 h 2762843"/>
                <a:gd name="connsiteX4" fmla="*/ 0 w 5540588"/>
                <a:gd name="connsiteY4" fmla="*/ 2759220 h 2762843"/>
                <a:gd name="connsiteX5" fmla="*/ 2314022 w 5540588"/>
                <a:gd name="connsiteY5" fmla="*/ 2762843 h 2762843"/>
                <a:gd name="connsiteX6" fmla="*/ 5539886 w 5540588"/>
                <a:gd name="connsiteY6" fmla="*/ 1523893 h 2762843"/>
                <a:gd name="connsiteX0" fmla="*/ 5539886 w 5540588"/>
                <a:gd name="connsiteY0" fmla="*/ 1523893 h 2762843"/>
                <a:gd name="connsiteX1" fmla="*/ 5540588 w 5540588"/>
                <a:gd name="connsiteY1" fmla="*/ 5340 h 2762843"/>
                <a:gd name="connsiteX2" fmla="*/ 5537050 w 5540588"/>
                <a:gd name="connsiteY2" fmla="*/ 0 h 2762843"/>
                <a:gd name="connsiteX3" fmla="*/ 9525 w 5540588"/>
                <a:gd name="connsiteY3" fmla="*/ 5431 h 2762843"/>
                <a:gd name="connsiteX4" fmla="*/ 0 w 5540588"/>
                <a:gd name="connsiteY4" fmla="*/ 2759220 h 2762843"/>
                <a:gd name="connsiteX5" fmla="*/ 2314022 w 5540588"/>
                <a:gd name="connsiteY5" fmla="*/ 2762843 h 2762843"/>
                <a:gd name="connsiteX6" fmla="*/ 5539886 w 5540588"/>
                <a:gd name="connsiteY6" fmla="*/ 1523893 h 2762843"/>
                <a:gd name="connsiteX0" fmla="*/ 5539886 w 5540588"/>
                <a:gd name="connsiteY0" fmla="*/ 1523893 h 2797637"/>
                <a:gd name="connsiteX1" fmla="*/ 5540588 w 5540588"/>
                <a:gd name="connsiteY1" fmla="*/ 5340 h 2797637"/>
                <a:gd name="connsiteX2" fmla="*/ 5537050 w 5540588"/>
                <a:gd name="connsiteY2" fmla="*/ 0 h 2797637"/>
                <a:gd name="connsiteX3" fmla="*/ 9525 w 5540588"/>
                <a:gd name="connsiteY3" fmla="*/ 5431 h 2797637"/>
                <a:gd name="connsiteX4" fmla="*/ 0 w 5540588"/>
                <a:gd name="connsiteY4" fmla="*/ 2759220 h 2797637"/>
                <a:gd name="connsiteX5" fmla="*/ 2314022 w 5540588"/>
                <a:gd name="connsiteY5" fmla="*/ 2762843 h 2797637"/>
                <a:gd name="connsiteX6" fmla="*/ 5539886 w 5540588"/>
                <a:gd name="connsiteY6" fmla="*/ 1523893 h 2797637"/>
                <a:gd name="connsiteX0" fmla="*/ 5539886 w 5540588"/>
                <a:gd name="connsiteY0" fmla="*/ 1523893 h 2762843"/>
                <a:gd name="connsiteX1" fmla="*/ 5540588 w 5540588"/>
                <a:gd name="connsiteY1" fmla="*/ 5340 h 2762843"/>
                <a:gd name="connsiteX2" fmla="*/ 5537050 w 5540588"/>
                <a:gd name="connsiteY2" fmla="*/ 0 h 2762843"/>
                <a:gd name="connsiteX3" fmla="*/ 9525 w 5540588"/>
                <a:gd name="connsiteY3" fmla="*/ 5431 h 2762843"/>
                <a:gd name="connsiteX4" fmla="*/ 0 w 5540588"/>
                <a:gd name="connsiteY4" fmla="*/ 2759220 h 2762843"/>
                <a:gd name="connsiteX5" fmla="*/ 2314022 w 5540588"/>
                <a:gd name="connsiteY5" fmla="*/ 2762843 h 2762843"/>
                <a:gd name="connsiteX6" fmla="*/ 5539886 w 5540588"/>
                <a:gd name="connsiteY6" fmla="*/ 1523893 h 2762843"/>
                <a:gd name="connsiteX0" fmla="*/ 5539886 w 5540588"/>
                <a:gd name="connsiteY0" fmla="*/ 1523893 h 2762843"/>
                <a:gd name="connsiteX1" fmla="*/ 5540588 w 5540588"/>
                <a:gd name="connsiteY1" fmla="*/ 5340 h 2762843"/>
                <a:gd name="connsiteX2" fmla="*/ 5537050 w 5540588"/>
                <a:gd name="connsiteY2" fmla="*/ 0 h 2762843"/>
                <a:gd name="connsiteX3" fmla="*/ 9525 w 5540588"/>
                <a:gd name="connsiteY3" fmla="*/ 5431 h 2762843"/>
                <a:gd name="connsiteX4" fmla="*/ 0 w 5540588"/>
                <a:gd name="connsiteY4" fmla="*/ 2759220 h 2762843"/>
                <a:gd name="connsiteX5" fmla="*/ 2314022 w 5540588"/>
                <a:gd name="connsiteY5" fmla="*/ 2762843 h 2762843"/>
                <a:gd name="connsiteX6" fmla="*/ 5539886 w 5540588"/>
                <a:gd name="connsiteY6" fmla="*/ 1523893 h 2762843"/>
                <a:gd name="connsiteX0" fmla="*/ 5530361 w 5531063"/>
                <a:gd name="connsiteY0" fmla="*/ 1523893 h 2762843"/>
                <a:gd name="connsiteX1" fmla="*/ 5531063 w 5531063"/>
                <a:gd name="connsiteY1" fmla="*/ 5340 h 2762843"/>
                <a:gd name="connsiteX2" fmla="*/ 5527525 w 5531063"/>
                <a:gd name="connsiteY2" fmla="*/ 0 h 2762843"/>
                <a:gd name="connsiteX3" fmla="*/ 0 w 5531063"/>
                <a:gd name="connsiteY3" fmla="*/ 5431 h 2762843"/>
                <a:gd name="connsiteX4" fmla="*/ 16896 w 5531063"/>
                <a:gd name="connsiteY4" fmla="*/ 2759220 h 2762843"/>
                <a:gd name="connsiteX5" fmla="*/ 2304497 w 5531063"/>
                <a:gd name="connsiteY5" fmla="*/ 2762843 h 2762843"/>
                <a:gd name="connsiteX6" fmla="*/ 5530361 w 5531063"/>
                <a:gd name="connsiteY6" fmla="*/ 1523893 h 2762843"/>
                <a:gd name="connsiteX0" fmla="*/ 5553095 w 5553797"/>
                <a:gd name="connsiteY0" fmla="*/ 1523893 h 2772716"/>
                <a:gd name="connsiteX1" fmla="*/ 5553797 w 5553797"/>
                <a:gd name="connsiteY1" fmla="*/ 5340 h 2772716"/>
                <a:gd name="connsiteX2" fmla="*/ 5550259 w 5553797"/>
                <a:gd name="connsiteY2" fmla="*/ 0 h 2772716"/>
                <a:gd name="connsiteX3" fmla="*/ 22734 w 5553797"/>
                <a:gd name="connsiteY3" fmla="*/ 5431 h 2772716"/>
                <a:gd name="connsiteX4" fmla="*/ 0 w 5553797"/>
                <a:gd name="connsiteY4" fmla="*/ 2772716 h 2772716"/>
                <a:gd name="connsiteX5" fmla="*/ 2327231 w 5553797"/>
                <a:gd name="connsiteY5" fmla="*/ 2762843 h 2772716"/>
                <a:gd name="connsiteX6" fmla="*/ 5553095 w 5553797"/>
                <a:gd name="connsiteY6" fmla="*/ 1523893 h 2772716"/>
                <a:gd name="connsiteX0" fmla="*/ 5530361 w 5531063"/>
                <a:gd name="connsiteY0" fmla="*/ 1523893 h 2772716"/>
                <a:gd name="connsiteX1" fmla="*/ 5531063 w 5531063"/>
                <a:gd name="connsiteY1" fmla="*/ 5340 h 2772716"/>
                <a:gd name="connsiteX2" fmla="*/ 5527525 w 5531063"/>
                <a:gd name="connsiteY2" fmla="*/ 0 h 2772716"/>
                <a:gd name="connsiteX3" fmla="*/ 0 w 5531063"/>
                <a:gd name="connsiteY3" fmla="*/ 5431 h 2772716"/>
                <a:gd name="connsiteX4" fmla="*/ 16896 w 5531063"/>
                <a:gd name="connsiteY4" fmla="*/ 2772716 h 2772716"/>
                <a:gd name="connsiteX5" fmla="*/ 2304497 w 5531063"/>
                <a:gd name="connsiteY5" fmla="*/ 2762843 h 2772716"/>
                <a:gd name="connsiteX6" fmla="*/ 5530361 w 5531063"/>
                <a:gd name="connsiteY6" fmla="*/ 1523893 h 2772716"/>
                <a:gd name="connsiteX0" fmla="*/ 5513465 w 5514167"/>
                <a:gd name="connsiteY0" fmla="*/ 1523893 h 2772716"/>
                <a:gd name="connsiteX1" fmla="*/ 5514167 w 5514167"/>
                <a:gd name="connsiteY1" fmla="*/ 5340 h 2772716"/>
                <a:gd name="connsiteX2" fmla="*/ 5510629 w 5514167"/>
                <a:gd name="connsiteY2" fmla="*/ 0 h 2772716"/>
                <a:gd name="connsiteX3" fmla="*/ 22734 w 5514167"/>
                <a:gd name="connsiteY3" fmla="*/ 45919 h 2772716"/>
                <a:gd name="connsiteX4" fmla="*/ 0 w 5514167"/>
                <a:gd name="connsiteY4" fmla="*/ 2772716 h 2772716"/>
                <a:gd name="connsiteX5" fmla="*/ 2287601 w 5514167"/>
                <a:gd name="connsiteY5" fmla="*/ 2762843 h 2772716"/>
                <a:gd name="connsiteX6" fmla="*/ 5513465 w 5514167"/>
                <a:gd name="connsiteY6" fmla="*/ 1523893 h 2772716"/>
                <a:gd name="connsiteX0" fmla="*/ 5530361 w 5531063"/>
                <a:gd name="connsiteY0" fmla="*/ 1523893 h 2772716"/>
                <a:gd name="connsiteX1" fmla="*/ 5531063 w 5531063"/>
                <a:gd name="connsiteY1" fmla="*/ 5340 h 2772716"/>
                <a:gd name="connsiteX2" fmla="*/ 5527525 w 5531063"/>
                <a:gd name="connsiteY2" fmla="*/ 0 h 2772716"/>
                <a:gd name="connsiteX3" fmla="*/ 0 w 5531063"/>
                <a:gd name="connsiteY3" fmla="*/ 32423 h 2772716"/>
                <a:gd name="connsiteX4" fmla="*/ 16896 w 5531063"/>
                <a:gd name="connsiteY4" fmla="*/ 2772716 h 2772716"/>
                <a:gd name="connsiteX5" fmla="*/ 2304497 w 5531063"/>
                <a:gd name="connsiteY5" fmla="*/ 2762843 h 2772716"/>
                <a:gd name="connsiteX6" fmla="*/ 5530361 w 5531063"/>
                <a:gd name="connsiteY6" fmla="*/ 1523893 h 2772716"/>
                <a:gd name="connsiteX0" fmla="*/ 5530361 w 5531063"/>
                <a:gd name="connsiteY0" fmla="*/ 1518553 h 2767376"/>
                <a:gd name="connsiteX1" fmla="*/ 5531063 w 5531063"/>
                <a:gd name="connsiteY1" fmla="*/ 0 h 2767376"/>
                <a:gd name="connsiteX2" fmla="*/ 5527525 w 5531063"/>
                <a:gd name="connsiteY2" fmla="*/ 35147 h 2767376"/>
                <a:gd name="connsiteX3" fmla="*/ 0 w 5531063"/>
                <a:gd name="connsiteY3" fmla="*/ 27083 h 2767376"/>
                <a:gd name="connsiteX4" fmla="*/ 16896 w 5531063"/>
                <a:gd name="connsiteY4" fmla="*/ 2767376 h 2767376"/>
                <a:gd name="connsiteX5" fmla="*/ 2304497 w 5531063"/>
                <a:gd name="connsiteY5" fmla="*/ 2757503 h 2767376"/>
                <a:gd name="connsiteX6" fmla="*/ 5530361 w 5531063"/>
                <a:gd name="connsiteY6" fmla="*/ 1518553 h 2767376"/>
                <a:gd name="connsiteX0" fmla="*/ 5530361 w 5633206"/>
                <a:gd name="connsiteY0" fmla="*/ 1518553 h 2767376"/>
                <a:gd name="connsiteX1" fmla="*/ 5531063 w 5633206"/>
                <a:gd name="connsiteY1" fmla="*/ 0 h 2767376"/>
                <a:gd name="connsiteX2" fmla="*/ 5633206 w 5633206"/>
                <a:gd name="connsiteY2" fmla="*/ 143114 h 2767376"/>
                <a:gd name="connsiteX3" fmla="*/ 0 w 5633206"/>
                <a:gd name="connsiteY3" fmla="*/ 27083 h 2767376"/>
                <a:gd name="connsiteX4" fmla="*/ 16896 w 5633206"/>
                <a:gd name="connsiteY4" fmla="*/ 2767376 h 2767376"/>
                <a:gd name="connsiteX5" fmla="*/ 2304497 w 5633206"/>
                <a:gd name="connsiteY5" fmla="*/ 2757503 h 2767376"/>
                <a:gd name="connsiteX6" fmla="*/ 5530361 w 5633206"/>
                <a:gd name="connsiteY6" fmla="*/ 1518553 h 2767376"/>
                <a:gd name="connsiteX0" fmla="*/ 5530361 w 5531063"/>
                <a:gd name="connsiteY0" fmla="*/ 1518553 h 2767376"/>
                <a:gd name="connsiteX1" fmla="*/ 5531063 w 5531063"/>
                <a:gd name="connsiteY1" fmla="*/ 0 h 2767376"/>
                <a:gd name="connsiteX2" fmla="*/ 5210481 w 5531063"/>
                <a:gd name="connsiteY2" fmla="*/ 8155 h 2767376"/>
                <a:gd name="connsiteX3" fmla="*/ 0 w 5531063"/>
                <a:gd name="connsiteY3" fmla="*/ 27083 h 2767376"/>
                <a:gd name="connsiteX4" fmla="*/ 16896 w 5531063"/>
                <a:gd name="connsiteY4" fmla="*/ 2767376 h 2767376"/>
                <a:gd name="connsiteX5" fmla="*/ 2304497 w 5531063"/>
                <a:gd name="connsiteY5" fmla="*/ 2757503 h 2767376"/>
                <a:gd name="connsiteX6" fmla="*/ 5530361 w 5531063"/>
                <a:gd name="connsiteY6" fmla="*/ 1518553 h 2767376"/>
                <a:gd name="connsiteX0" fmla="*/ 5530361 w 5531063"/>
                <a:gd name="connsiteY0" fmla="*/ 1518553 h 2767376"/>
                <a:gd name="connsiteX1" fmla="*/ 5531063 w 5531063"/>
                <a:gd name="connsiteY1" fmla="*/ 0 h 2767376"/>
                <a:gd name="connsiteX2" fmla="*/ 0 w 5531063"/>
                <a:gd name="connsiteY2" fmla="*/ 27083 h 2767376"/>
                <a:gd name="connsiteX3" fmla="*/ 16896 w 5531063"/>
                <a:gd name="connsiteY3" fmla="*/ 2767376 h 2767376"/>
                <a:gd name="connsiteX4" fmla="*/ 2304497 w 5531063"/>
                <a:gd name="connsiteY4" fmla="*/ 2757503 h 2767376"/>
                <a:gd name="connsiteX5" fmla="*/ 5530361 w 5531063"/>
                <a:gd name="connsiteY5" fmla="*/ 1518553 h 2767376"/>
                <a:gd name="connsiteX0" fmla="*/ 5530361 w 5540284"/>
                <a:gd name="connsiteY0" fmla="*/ 1499715 h 2748538"/>
                <a:gd name="connsiteX1" fmla="*/ 5540284 w 5540284"/>
                <a:gd name="connsiteY1" fmla="*/ 0 h 2748538"/>
                <a:gd name="connsiteX2" fmla="*/ 0 w 5540284"/>
                <a:gd name="connsiteY2" fmla="*/ 8245 h 2748538"/>
                <a:gd name="connsiteX3" fmla="*/ 16896 w 5540284"/>
                <a:gd name="connsiteY3" fmla="*/ 2748538 h 2748538"/>
                <a:gd name="connsiteX4" fmla="*/ 2304497 w 5540284"/>
                <a:gd name="connsiteY4" fmla="*/ 2738665 h 2748538"/>
                <a:gd name="connsiteX5" fmla="*/ 5530361 w 5540284"/>
                <a:gd name="connsiteY5" fmla="*/ 1499715 h 2748538"/>
                <a:gd name="connsiteX0" fmla="*/ 5530361 w 5540284"/>
                <a:gd name="connsiteY0" fmla="*/ 1491470 h 2740293"/>
                <a:gd name="connsiteX1" fmla="*/ 5540284 w 5540284"/>
                <a:gd name="connsiteY1" fmla="*/ 29431 h 2740293"/>
                <a:gd name="connsiteX2" fmla="*/ 0 w 5540284"/>
                <a:gd name="connsiteY2" fmla="*/ 0 h 2740293"/>
                <a:gd name="connsiteX3" fmla="*/ 16896 w 5540284"/>
                <a:gd name="connsiteY3" fmla="*/ 2740293 h 2740293"/>
                <a:gd name="connsiteX4" fmla="*/ 2304497 w 5540284"/>
                <a:gd name="connsiteY4" fmla="*/ 2730420 h 2740293"/>
                <a:gd name="connsiteX5" fmla="*/ 5530361 w 5540284"/>
                <a:gd name="connsiteY5" fmla="*/ 1491470 h 2740293"/>
                <a:gd name="connsiteX0" fmla="*/ 5530361 w 5549504"/>
                <a:gd name="connsiteY0" fmla="*/ 1491470 h 2740293"/>
                <a:gd name="connsiteX1" fmla="*/ 5549504 w 5549504"/>
                <a:gd name="connsiteY1" fmla="*/ 1174 h 2740293"/>
                <a:gd name="connsiteX2" fmla="*/ 0 w 5549504"/>
                <a:gd name="connsiteY2" fmla="*/ 0 h 2740293"/>
                <a:gd name="connsiteX3" fmla="*/ 16896 w 5549504"/>
                <a:gd name="connsiteY3" fmla="*/ 2740293 h 2740293"/>
                <a:gd name="connsiteX4" fmla="*/ 2304497 w 5549504"/>
                <a:gd name="connsiteY4" fmla="*/ 2730420 h 2740293"/>
                <a:gd name="connsiteX5" fmla="*/ 5530361 w 5549504"/>
                <a:gd name="connsiteY5" fmla="*/ 1491470 h 2740293"/>
                <a:gd name="connsiteX0" fmla="*/ 5530361 w 5530365"/>
                <a:gd name="connsiteY0" fmla="*/ 1491470 h 2740293"/>
                <a:gd name="connsiteX1" fmla="*/ 5521845 w 5530365"/>
                <a:gd name="connsiteY1" fmla="*/ 10593 h 2740293"/>
                <a:gd name="connsiteX2" fmla="*/ 0 w 5530365"/>
                <a:gd name="connsiteY2" fmla="*/ 0 h 2740293"/>
                <a:gd name="connsiteX3" fmla="*/ 16896 w 5530365"/>
                <a:gd name="connsiteY3" fmla="*/ 2740293 h 2740293"/>
                <a:gd name="connsiteX4" fmla="*/ 2304497 w 5530365"/>
                <a:gd name="connsiteY4" fmla="*/ 2730420 h 2740293"/>
                <a:gd name="connsiteX5" fmla="*/ 5530361 w 5530365"/>
                <a:gd name="connsiteY5" fmla="*/ 1491470 h 2740293"/>
                <a:gd name="connsiteX0" fmla="*/ 5530361 w 5531065"/>
                <a:gd name="connsiteY0" fmla="*/ 1509134 h 2757957"/>
                <a:gd name="connsiteX1" fmla="*/ 5531065 w 5531065"/>
                <a:gd name="connsiteY1" fmla="*/ 0 h 2757957"/>
                <a:gd name="connsiteX2" fmla="*/ 0 w 5531065"/>
                <a:gd name="connsiteY2" fmla="*/ 17664 h 2757957"/>
                <a:gd name="connsiteX3" fmla="*/ 16896 w 5531065"/>
                <a:gd name="connsiteY3" fmla="*/ 2757957 h 2757957"/>
                <a:gd name="connsiteX4" fmla="*/ 2304497 w 5531065"/>
                <a:gd name="connsiteY4" fmla="*/ 2748084 h 2757957"/>
                <a:gd name="connsiteX5" fmla="*/ 5530361 w 5531065"/>
                <a:gd name="connsiteY5" fmla="*/ 1509134 h 2757957"/>
                <a:gd name="connsiteX0" fmla="*/ 5536553 w 5537257"/>
                <a:gd name="connsiteY0" fmla="*/ 1509134 h 2757957"/>
                <a:gd name="connsiteX1" fmla="*/ 5537257 w 5537257"/>
                <a:gd name="connsiteY1" fmla="*/ 0 h 2757957"/>
                <a:gd name="connsiteX2" fmla="*/ 6192 w 5537257"/>
                <a:gd name="connsiteY2" fmla="*/ 17664 h 2757957"/>
                <a:gd name="connsiteX3" fmla="*/ 0 w 5537257"/>
                <a:gd name="connsiteY3" fmla="*/ 2757957 h 2757957"/>
                <a:gd name="connsiteX4" fmla="*/ 2310689 w 5537257"/>
                <a:gd name="connsiteY4" fmla="*/ 2748084 h 2757957"/>
                <a:gd name="connsiteX5" fmla="*/ 5536553 w 5537257"/>
                <a:gd name="connsiteY5" fmla="*/ 1509134 h 2757957"/>
                <a:gd name="connsiteX0" fmla="*/ 5530361 w 5531065"/>
                <a:gd name="connsiteY0" fmla="*/ 1509134 h 2750095"/>
                <a:gd name="connsiteX1" fmla="*/ 5531065 w 5531065"/>
                <a:gd name="connsiteY1" fmla="*/ 0 h 2750095"/>
                <a:gd name="connsiteX2" fmla="*/ 0 w 5531065"/>
                <a:gd name="connsiteY2" fmla="*/ 17664 h 2750095"/>
                <a:gd name="connsiteX3" fmla="*/ 9200 w 5531065"/>
                <a:gd name="connsiteY3" fmla="*/ 2750095 h 2750095"/>
                <a:gd name="connsiteX4" fmla="*/ 2304497 w 5531065"/>
                <a:gd name="connsiteY4" fmla="*/ 2748084 h 2750095"/>
                <a:gd name="connsiteX5" fmla="*/ 5530361 w 5531065"/>
                <a:gd name="connsiteY5" fmla="*/ 1509134 h 2750095"/>
                <a:gd name="connsiteX0" fmla="*/ 5530361 w 5531065"/>
                <a:gd name="connsiteY0" fmla="*/ 1501272 h 2742233"/>
                <a:gd name="connsiteX1" fmla="*/ 5531065 w 5531065"/>
                <a:gd name="connsiteY1" fmla="*/ 0 h 2742233"/>
                <a:gd name="connsiteX2" fmla="*/ 0 w 5531065"/>
                <a:gd name="connsiteY2" fmla="*/ 9802 h 2742233"/>
                <a:gd name="connsiteX3" fmla="*/ 9200 w 5531065"/>
                <a:gd name="connsiteY3" fmla="*/ 2742233 h 2742233"/>
                <a:gd name="connsiteX4" fmla="*/ 2304497 w 5531065"/>
                <a:gd name="connsiteY4" fmla="*/ 2740222 h 2742233"/>
                <a:gd name="connsiteX5" fmla="*/ 5530361 w 5531065"/>
                <a:gd name="connsiteY5" fmla="*/ 1501272 h 2742233"/>
                <a:gd name="connsiteX0" fmla="*/ 5530361 w 5530366"/>
                <a:gd name="connsiteY0" fmla="*/ 1501272 h 2742233"/>
                <a:gd name="connsiteX1" fmla="*/ 5523369 w 5530366"/>
                <a:gd name="connsiteY1" fmla="*/ 0 h 2742233"/>
                <a:gd name="connsiteX2" fmla="*/ 0 w 5530366"/>
                <a:gd name="connsiteY2" fmla="*/ 9802 h 2742233"/>
                <a:gd name="connsiteX3" fmla="*/ 9200 w 5530366"/>
                <a:gd name="connsiteY3" fmla="*/ 2742233 h 2742233"/>
                <a:gd name="connsiteX4" fmla="*/ 2304497 w 5530366"/>
                <a:gd name="connsiteY4" fmla="*/ 2740222 h 2742233"/>
                <a:gd name="connsiteX5" fmla="*/ 5530361 w 5530366"/>
                <a:gd name="connsiteY5" fmla="*/ 1501272 h 2742233"/>
                <a:gd name="connsiteX0" fmla="*/ 5530361 w 5530366"/>
                <a:gd name="connsiteY0" fmla="*/ 1491470 h 2732431"/>
                <a:gd name="connsiteX1" fmla="*/ 5523369 w 5530366"/>
                <a:gd name="connsiteY1" fmla="*/ 5924 h 2732431"/>
                <a:gd name="connsiteX2" fmla="*/ 0 w 5530366"/>
                <a:gd name="connsiteY2" fmla="*/ 0 h 2732431"/>
                <a:gd name="connsiteX3" fmla="*/ 9200 w 5530366"/>
                <a:gd name="connsiteY3" fmla="*/ 2732431 h 2732431"/>
                <a:gd name="connsiteX4" fmla="*/ 2304497 w 5530366"/>
                <a:gd name="connsiteY4" fmla="*/ 2730420 h 2732431"/>
                <a:gd name="connsiteX5" fmla="*/ 5530361 w 5530366"/>
                <a:gd name="connsiteY5" fmla="*/ 1491470 h 2732431"/>
                <a:gd name="connsiteX0" fmla="*/ 5530361 w 5530366"/>
                <a:gd name="connsiteY0" fmla="*/ 1591407 h 2732431"/>
                <a:gd name="connsiteX1" fmla="*/ 5523369 w 5530366"/>
                <a:gd name="connsiteY1" fmla="*/ 5924 h 2732431"/>
                <a:gd name="connsiteX2" fmla="*/ 0 w 5530366"/>
                <a:gd name="connsiteY2" fmla="*/ 0 h 2732431"/>
                <a:gd name="connsiteX3" fmla="*/ 9200 w 5530366"/>
                <a:gd name="connsiteY3" fmla="*/ 2732431 h 2732431"/>
                <a:gd name="connsiteX4" fmla="*/ 2304497 w 5530366"/>
                <a:gd name="connsiteY4" fmla="*/ 2730420 h 2732431"/>
                <a:gd name="connsiteX5" fmla="*/ 5530361 w 5530366"/>
                <a:gd name="connsiteY5" fmla="*/ 1591407 h 27324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530366" h="2732431">
                  <a:moveTo>
                    <a:pt x="5530361" y="1591407"/>
                  </a:moveTo>
                  <a:cubicBezTo>
                    <a:pt x="5530595" y="1098718"/>
                    <a:pt x="5523135" y="498613"/>
                    <a:pt x="5523369" y="5924"/>
                  </a:cubicBezTo>
                  <a:lnTo>
                    <a:pt x="0" y="0"/>
                  </a:lnTo>
                  <a:cubicBezTo>
                    <a:pt x="3067" y="910810"/>
                    <a:pt x="6133" y="1821621"/>
                    <a:pt x="9200" y="2732431"/>
                  </a:cubicBezTo>
                  <a:lnTo>
                    <a:pt x="2304497" y="2730420"/>
                  </a:lnTo>
                  <a:cubicBezTo>
                    <a:pt x="3361835" y="2389415"/>
                    <a:pt x="4674969" y="2026882"/>
                    <a:pt x="5530361" y="1591407"/>
                  </a:cubicBez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softEdge rad="63500"/>
            </a:effectLst>
            <a:extLst/>
          </p:spPr>
          <p:txBody>
            <a:bodyPr anchor="ctr"/>
            <a:lstStyle/>
            <a:p>
              <a:pPr algn="ctr">
                <a:defRPr/>
              </a:pPr>
              <a:endParaRPr lang="de-DE" dirty="0">
                <a:solidFill>
                  <a:srgbClr val="000000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361498" name="Textfeld 15"/>
            <p:cNvSpPr txBox="1">
              <a:spLocks noChangeArrowheads="1"/>
            </p:cNvSpPr>
            <p:nvPr/>
          </p:nvSpPr>
          <p:spPr bwMode="auto">
            <a:xfrm>
              <a:off x="251520" y="764704"/>
              <a:ext cx="5214920" cy="4616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de-DE" sz="2400" b="1" dirty="0">
                  <a:solidFill>
                    <a:srgbClr val="002060"/>
                  </a:solidFill>
                  <a:latin typeface="Arial" charset="0"/>
                  <a:cs typeface="+mn-cs"/>
                </a:rPr>
                <a:t>Laser driven dose delivery system</a:t>
              </a:r>
            </a:p>
          </p:txBody>
        </p:sp>
        <p:sp>
          <p:nvSpPr>
            <p:cNvPr id="361499" name="Abgerundetes Rechteck 19"/>
            <p:cNvSpPr>
              <a:spLocks noChangeArrowheads="1"/>
            </p:cNvSpPr>
            <p:nvPr/>
          </p:nvSpPr>
          <p:spPr bwMode="auto">
            <a:xfrm>
              <a:off x="251520" y="1376900"/>
              <a:ext cx="4392488" cy="539932"/>
            </a:xfrm>
            <a:prstGeom prst="roundRect">
              <a:avLst>
                <a:gd name="adj" fmla="val 16667"/>
              </a:avLst>
            </a:prstGeom>
            <a:solidFill>
              <a:srgbClr val="4FD1FF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de-DE" dirty="0">
                  <a:solidFill>
                    <a:srgbClr val="000000"/>
                  </a:solidFill>
                  <a:latin typeface="Arial" charset="0"/>
                  <a:cs typeface="+mn-cs"/>
                </a:rPr>
                <a:t>w</a:t>
              </a:r>
              <a:r>
                <a:rPr lang="de-DE" dirty="0" smtClean="0">
                  <a:solidFill>
                    <a:srgbClr val="000000"/>
                  </a:solidFill>
                  <a:latin typeface="Arial" charset="0"/>
                  <a:cs typeface="+mn-cs"/>
                </a:rPr>
                <a:t>ell controlled laser </a:t>
              </a:r>
              <a:r>
                <a:rPr lang="de-DE" dirty="0">
                  <a:solidFill>
                    <a:srgbClr val="000000"/>
                  </a:solidFill>
                  <a:latin typeface="Arial" charset="0"/>
                  <a:cs typeface="+mn-cs"/>
                </a:rPr>
                <a:t>proton accelerator</a:t>
              </a:r>
            </a:p>
          </p:txBody>
        </p:sp>
        <p:sp>
          <p:nvSpPr>
            <p:cNvPr id="361500" name="Abgerundetes Rechteck 20"/>
            <p:cNvSpPr>
              <a:spLocks noChangeArrowheads="1"/>
            </p:cNvSpPr>
            <p:nvPr/>
          </p:nvSpPr>
          <p:spPr bwMode="auto">
            <a:xfrm>
              <a:off x="251520" y="2096980"/>
              <a:ext cx="3571921" cy="539932"/>
            </a:xfrm>
            <a:prstGeom prst="roundRect">
              <a:avLst>
                <a:gd name="adj" fmla="val 16667"/>
              </a:avLst>
            </a:prstGeom>
            <a:solidFill>
              <a:srgbClr val="4FD1FF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de-DE" dirty="0">
                  <a:solidFill>
                    <a:srgbClr val="000000"/>
                  </a:solidFill>
                  <a:latin typeface="Arial" charset="0"/>
                  <a:cs typeface="+mn-cs"/>
                </a:rPr>
                <a:t>p</a:t>
              </a:r>
              <a:r>
                <a:rPr lang="de-DE" dirty="0" smtClean="0">
                  <a:solidFill>
                    <a:srgbClr val="000000"/>
                  </a:solidFill>
                  <a:latin typeface="Arial" charset="0"/>
                  <a:cs typeface="+mn-cs"/>
                </a:rPr>
                <a:t>recise and safe beam delivery</a:t>
              </a:r>
              <a:endParaRPr lang="de-DE" dirty="0">
                <a:solidFill>
                  <a:srgbClr val="000000"/>
                </a:solidFill>
                <a:latin typeface="Arial" charset="0"/>
                <a:cs typeface="+mn-cs"/>
              </a:endParaRPr>
            </a:p>
            <a:p>
              <a:pPr algn="ctr"/>
              <a:r>
                <a:rPr lang="de-DE" dirty="0">
                  <a:solidFill>
                    <a:srgbClr val="000000"/>
                  </a:solidFill>
                  <a:latin typeface="Arial" charset="0"/>
                  <a:cs typeface="+mn-cs"/>
                </a:rPr>
                <a:t>s</a:t>
              </a:r>
              <a:r>
                <a:rPr lang="de-DE" dirty="0" smtClean="0">
                  <a:solidFill>
                    <a:srgbClr val="000000"/>
                  </a:solidFill>
                  <a:latin typeface="Arial" charset="0"/>
                  <a:cs typeface="+mn-cs"/>
                </a:rPr>
                <a:t>patial </a:t>
              </a:r>
              <a:r>
                <a:rPr lang="de-DE" dirty="0">
                  <a:solidFill>
                    <a:srgbClr val="000000"/>
                  </a:solidFill>
                  <a:latin typeface="Arial" charset="0"/>
                  <a:cs typeface="+mn-cs"/>
                </a:rPr>
                <a:t>&amp; spectral shaping</a:t>
              </a:r>
            </a:p>
          </p:txBody>
        </p:sp>
        <p:sp>
          <p:nvSpPr>
            <p:cNvPr id="361501" name="Abgerundetes Rechteck 21"/>
            <p:cNvSpPr>
              <a:spLocks noChangeArrowheads="1"/>
            </p:cNvSpPr>
            <p:nvPr/>
          </p:nvSpPr>
          <p:spPr bwMode="auto">
            <a:xfrm>
              <a:off x="251521" y="2817060"/>
              <a:ext cx="2506269" cy="539932"/>
            </a:xfrm>
            <a:prstGeom prst="roundRect">
              <a:avLst>
                <a:gd name="adj" fmla="val 16667"/>
              </a:avLst>
            </a:prstGeom>
            <a:solidFill>
              <a:srgbClr val="4FD1FF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de-DE" dirty="0">
                  <a:solidFill>
                    <a:srgbClr val="000000"/>
                  </a:solidFill>
                  <a:latin typeface="Arial" charset="0"/>
                  <a:cs typeface="+mn-cs"/>
                </a:rPr>
                <a:t>a</a:t>
              </a:r>
              <a:r>
                <a:rPr lang="de-DE" dirty="0" smtClean="0">
                  <a:solidFill>
                    <a:srgbClr val="000000"/>
                  </a:solidFill>
                  <a:latin typeface="Arial" charset="0"/>
                  <a:cs typeface="+mn-cs"/>
                </a:rPr>
                <a:t>bsolute real-time </a:t>
              </a:r>
              <a:r>
                <a:rPr lang="de-DE" dirty="0">
                  <a:solidFill>
                    <a:srgbClr val="000000"/>
                  </a:solidFill>
                  <a:latin typeface="Arial" charset="0"/>
                  <a:cs typeface="+mn-cs"/>
                </a:rPr>
                <a:t>dosimetry</a:t>
              </a:r>
            </a:p>
          </p:txBody>
        </p:sp>
      </p:grpSp>
      <p:sp>
        <p:nvSpPr>
          <p:cNvPr id="361478" name="Text Box 2"/>
          <p:cNvSpPr txBox="1">
            <a:spLocks noChangeArrowheads="1"/>
          </p:cNvSpPr>
          <p:nvPr/>
        </p:nvSpPr>
        <p:spPr bwMode="auto">
          <a:xfrm>
            <a:off x="360000" y="216000"/>
            <a:ext cx="505843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2400" b="1" dirty="0">
                <a:solidFill>
                  <a:srgbClr val="00589C"/>
                </a:solidFill>
                <a:latin typeface="Arial" charset="0"/>
              </a:rPr>
              <a:t>Translational Research - Concept</a:t>
            </a:r>
          </a:p>
        </p:txBody>
      </p:sp>
      <p:sp>
        <p:nvSpPr>
          <p:cNvPr id="3" name="Abgerundetes Rechteck 2"/>
          <p:cNvSpPr>
            <a:spLocks noChangeArrowheads="1"/>
          </p:cNvSpPr>
          <p:nvPr/>
        </p:nvSpPr>
        <p:spPr bwMode="auto">
          <a:xfrm>
            <a:off x="6012160" y="2137420"/>
            <a:ext cx="2214562" cy="571500"/>
          </a:xfrm>
          <a:prstGeom prst="roundRect">
            <a:avLst>
              <a:gd name="adj" fmla="val 16667"/>
            </a:avLst>
          </a:prstGeom>
          <a:solidFill>
            <a:srgbClr val="FFD96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anchor="ctr"/>
          <a:lstStyle/>
          <a:p>
            <a:pPr algn="ctr"/>
            <a:r>
              <a:rPr lang="de-DE" dirty="0">
                <a:solidFill>
                  <a:srgbClr val="000000"/>
                </a:solidFill>
                <a:latin typeface="Arial" charset="0"/>
                <a:cs typeface="+mn-cs"/>
              </a:rPr>
              <a:t>Clinical </a:t>
            </a:r>
            <a:r>
              <a:rPr lang="de-DE" dirty="0" err="1">
                <a:solidFill>
                  <a:srgbClr val="000000"/>
                </a:solidFill>
                <a:latin typeface="Arial" charset="0"/>
                <a:cs typeface="+mn-cs"/>
              </a:rPr>
              <a:t>trials</a:t>
            </a:r>
            <a:endParaRPr lang="de-DE" dirty="0">
              <a:solidFill>
                <a:srgbClr val="000000"/>
              </a:solidFill>
              <a:latin typeface="Arial" charset="0"/>
              <a:cs typeface="+mn-cs"/>
            </a:endParaRPr>
          </a:p>
        </p:txBody>
      </p:sp>
      <p:sp>
        <p:nvSpPr>
          <p:cNvPr id="2" name="Abgerundetes Rechteck 1"/>
          <p:cNvSpPr>
            <a:spLocks noChangeArrowheads="1"/>
          </p:cNvSpPr>
          <p:nvPr/>
        </p:nvSpPr>
        <p:spPr bwMode="auto">
          <a:xfrm>
            <a:off x="629443" y="4509120"/>
            <a:ext cx="2430389" cy="571500"/>
          </a:xfrm>
          <a:prstGeom prst="roundRect">
            <a:avLst>
              <a:gd name="adj" fmla="val 16667"/>
            </a:avLst>
          </a:prstGeom>
          <a:solidFill>
            <a:srgbClr val="FFD96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anchor="ctr"/>
          <a:lstStyle/>
          <a:p>
            <a:pPr algn="ctr"/>
            <a:r>
              <a:rPr lang="de-DE" i="1" dirty="0">
                <a:solidFill>
                  <a:srgbClr val="000000"/>
                </a:solidFill>
                <a:latin typeface="Arial" charset="0"/>
                <a:cs typeface="+mn-cs"/>
              </a:rPr>
              <a:t>In vitro </a:t>
            </a:r>
            <a:r>
              <a:rPr lang="de-DE" dirty="0" smtClean="0">
                <a:solidFill>
                  <a:srgbClr val="000000"/>
                </a:solidFill>
                <a:latin typeface="Arial" charset="0"/>
                <a:cs typeface="+mn-cs"/>
              </a:rPr>
              <a:t>– cells (2D)</a:t>
            </a:r>
            <a:endParaRPr lang="de-DE" dirty="0">
              <a:solidFill>
                <a:srgbClr val="000000"/>
              </a:solidFill>
              <a:latin typeface="Arial" charset="0"/>
              <a:cs typeface="+mn-cs"/>
            </a:endParaRPr>
          </a:p>
        </p:txBody>
      </p:sp>
      <p:sp>
        <p:nvSpPr>
          <p:cNvPr id="4" name="Abgerundetes Rechteck 3"/>
          <p:cNvSpPr>
            <a:spLocks noChangeArrowheads="1"/>
          </p:cNvSpPr>
          <p:nvPr/>
        </p:nvSpPr>
        <p:spPr bwMode="auto">
          <a:xfrm>
            <a:off x="3293541" y="3433564"/>
            <a:ext cx="2214563" cy="571500"/>
          </a:xfrm>
          <a:prstGeom prst="roundRect">
            <a:avLst>
              <a:gd name="adj" fmla="val 16667"/>
            </a:avLst>
          </a:prstGeom>
          <a:solidFill>
            <a:srgbClr val="FFD96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anchor="ctr"/>
          <a:lstStyle/>
          <a:p>
            <a:pPr algn="ctr"/>
            <a:r>
              <a:rPr lang="de-DE" i="1" dirty="0">
                <a:solidFill>
                  <a:srgbClr val="000000"/>
                </a:solidFill>
                <a:latin typeface="Arial" charset="0"/>
                <a:cs typeface="+mn-cs"/>
              </a:rPr>
              <a:t>In vivo </a:t>
            </a:r>
            <a:r>
              <a:rPr lang="de-DE" dirty="0" smtClean="0">
                <a:solidFill>
                  <a:srgbClr val="000000"/>
                </a:solidFill>
                <a:latin typeface="Arial" charset="0"/>
                <a:cs typeface="+mn-cs"/>
              </a:rPr>
              <a:t>– animals (3D)</a:t>
            </a:r>
            <a:endParaRPr lang="de-DE" dirty="0">
              <a:solidFill>
                <a:srgbClr val="000000"/>
              </a:solidFill>
              <a:latin typeface="Arial" charset="0"/>
              <a:cs typeface="+mn-cs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4139952" y="3654000"/>
            <a:ext cx="4908141" cy="2934102"/>
            <a:chOff x="4139952" y="3591242"/>
            <a:chExt cx="4908141" cy="2934102"/>
          </a:xfrm>
        </p:grpSpPr>
        <p:sp>
          <p:nvSpPr>
            <p:cNvPr id="17" name="Freihandform 16"/>
            <p:cNvSpPr/>
            <p:nvPr/>
          </p:nvSpPr>
          <p:spPr bwMode="auto">
            <a:xfrm>
              <a:off x="4139952" y="3591242"/>
              <a:ext cx="4908141" cy="2934102"/>
            </a:xfrm>
            <a:custGeom>
              <a:avLst/>
              <a:gdLst>
                <a:gd name="connsiteX0" fmla="*/ 0 w 4781550"/>
                <a:gd name="connsiteY0" fmla="*/ 2800350 h 2800350"/>
                <a:gd name="connsiteX1" fmla="*/ 4772025 w 4781550"/>
                <a:gd name="connsiteY1" fmla="*/ 2762250 h 2800350"/>
                <a:gd name="connsiteX2" fmla="*/ 4781550 w 4781550"/>
                <a:gd name="connsiteY2" fmla="*/ 0 h 2800350"/>
                <a:gd name="connsiteX3" fmla="*/ 2790825 w 4781550"/>
                <a:gd name="connsiteY3" fmla="*/ 9525 h 2800350"/>
                <a:gd name="connsiteX4" fmla="*/ 0 w 4781550"/>
                <a:gd name="connsiteY4" fmla="*/ 2733675 h 2800350"/>
                <a:gd name="connsiteX5" fmla="*/ 0 w 4781550"/>
                <a:gd name="connsiteY5" fmla="*/ 2733675 h 2800350"/>
                <a:gd name="connsiteX0" fmla="*/ 0 w 4781550"/>
                <a:gd name="connsiteY0" fmla="*/ 2800350 h 2800350"/>
                <a:gd name="connsiteX1" fmla="*/ 4772025 w 4781550"/>
                <a:gd name="connsiteY1" fmla="*/ 2762250 h 2800350"/>
                <a:gd name="connsiteX2" fmla="*/ 4781550 w 4781550"/>
                <a:gd name="connsiteY2" fmla="*/ 0 h 2800350"/>
                <a:gd name="connsiteX3" fmla="*/ 2362165 w 4781550"/>
                <a:gd name="connsiteY3" fmla="*/ 9525 h 2800350"/>
                <a:gd name="connsiteX4" fmla="*/ 0 w 4781550"/>
                <a:gd name="connsiteY4" fmla="*/ 2733675 h 2800350"/>
                <a:gd name="connsiteX5" fmla="*/ 0 w 4781550"/>
                <a:gd name="connsiteY5" fmla="*/ 2733675 h 2800350"/>
                <a:gd name="connsiteX0" fmla="*/ 0 w 4924394"/>
                <a:gd name="connsiteY0" fmla="*/ 3014688 h 3014688"/>
                <a:gd name="connsiteX1" fmla="*/ 4772025 w 4924394"/>
                <a:gd name="connsiteY1" fmla="*/ 2976588 h 3014688"/>
                <a:gd name="connsiteX2" fmla="*/ 4924394 w 4924394"/>
                <a:gd name="connsiteY2" fmla="*/ 0 h 3014688"/>
                <a:gd name="connsiteX3" fmla="*/ 2362165 w 4924394"/>
                <a:gd name="connsiteY3" fmla="*/ 223863 h 3014688"/>
                <a:gd name="connsiteX4" fmla="*/ 0 w 4924394"/>
                <a:gd name="connsiteY4" fmla="*/ 2948013 h 3014688"/>
                <a:gd name="connsiteX5" fmla="*/ 0 w 4924394"/>
                <a:gd name="connsiteY5" fmla="*/ 2948013 h 3014688"/>
                <a:gd name="connsiteX0" fmla="*/ 0 w 4924394"/>
                <a:gd name="connsiteY0" fmla="*/ 3014688 h 3014688"/>
                <a:gd name="connsiteX1" fmla="*/ 4772025 w 4924394"/>
                <a:gd name="connsiteY1" fmla="*/ 2976588 h 3014688"/>
                <a:gd name="connsiteX2" fmla="*/ 4924394 w 4924394"/>
                <a:gd name="connsiteY2" fmla="*/ 0 h 3014688"/>
                <a:gd name="connsiteX3" fmla="*/ 2576447 w 4924394"/>
                <a:gd name="connsiteY3" fmla="*/ 9525 h 3014688"/>
                <a:gd name="connsiteX4" fmla="*/ 0 w 4924394"/>
                <a:gd name="connsiteY4" fmla="*/ 2948013 h 3014688"/>
                <a:gd name="connsiteX5" fmla="*/ 0 w 4924394"/>
                <a:gd name="connsiteY5" fmla="*/ 2948013 h 3014688"/>
                <a:gd name="connsiteX0" fmla="*/ 0 w 4924394"/>
                <a:gd name="connsiteY0" fmla="*/ 3014688 h 3014688"/>
                <a:gd name="connsiteX1" fmla="*/ 4772025 w 4924394"/>
                <a:gd name="connsiteY1" fmla="*/ 2976588 h 3014688"/>
                <a:gd name="connsiteX2" fmla="*/ 4924394 w 4924394"/>
                <a:gd name="connsiteY2" fmla="*/ 0 h 3014688"/>
                <a:gd name="connsiteX3" fmla="*/ 2576447 w 4924394"/>
                <a:gd name="connsiteY3" fmla="*/ 9525 h 3014688"/>
                <a:gd name="connsiteX4" fmla="*/ 0 w 4924394"/>
                <a:gd name="connsiteY4" fmla="*/ 2948013 h 3014688"/>
                <a:gd name="connsiteX5" fmla="*/ 0 w 4924394"/>
                <a:gd name="connsiteY5" fmla="*/ 2948013 h 3014688"/>
                <a:gd name="connsiteX0" fmla="*/ 0 w 4924394"/>
                <a:gd name="connsiteY0" fmla="*/ 3014688 h 3014688"/>
                <a:gd name="connsiteX1" fmla="*/ 4772025 w 4924394"/>
                <a:gd name="connsiteY1" fmla="*/ 2976588 h 3014688"/>
                <a:gd name="connsiteX2" fmla="*/ 4914869 w 4924394"/>
                <a:gd name="connsiteY2" fmla="*/ 2957538 h 3014688"/>
                <a:gd name="connsiteX3" fmla="*/ 4924394 w 4924394"/>
                <a:gd name="connsiteY3" fmla="*/ 0 h 3014688"/>
                <a:gd name="connsiteX4" fmla="*/ 2576447 w 4924394"/>
                <a:gd name="connsiteY4" fmla="*/ 9525 h 3014688"/>
                <a:gd name="connsiteX5" fmla="*/ 0 w 4924394"/>
                <a:gd name="connsiteY5" fmla="*/ 2948013 h 3014688"/>
                <a:gd name="connsiteX6" fmla="*/ 0 w 4924394"/>
                <a:gd name="connsiteY6" fmla="*/ 2948013 h 3014688"/>
                <a:gd name="connsiteX0" fmla="*/ 0 w 4924394"/>
                <a:gd name="connsiteY0" fmla="*/ 3014688 h 3014688"/>
                <a:gd name="connsiteX1" fmla="*/ 4772025 w 4924394"/>
                <a:gd name="connsiteY1" fmla="*/ 2976588 h 3014688"/>
                <a:gd name="connsiteX2" fmla="*/ 4914869 w 4924394"/>
                <a:gd name="connsiteY2" fmla="*/ 2957538 h 3014688"/>
                <a:gd name="connsiteX3" fmla="*/ 4924394 w 4924394"/>
                <a:gd name="connsiteY3" fmla="*/ 0 h 3014688"/>
                <a:gd name="connsiteX4" fmla="*/ 2576447 w 4924394"/>
                <a:gd name="connsiteY4" fmla="*/ 9525 h 3014688"/>
                <a:gd name="connsiteX5" fmla="*/ 0 w 4924394"/>
                <a:gd name="connsiteY5" fmla="*/ 2948013 h 3014688"/>
                <a:gd name="connsiteX0" fmla="*/ 0 w 4924394"/>
                <a:gd name="connsiteY0" fmla="*/ 3014688 h 3014688"/>
                <a:gd name="connsiteX1" fmla="*/ 4772025 w 4924394"/>
                <a:gd name="connsiteY1" fmla="*/ 2976588 h 3014688"/>
                <a:gd name="connsiteX2" fmla="*/ 4914869 w 4924394"/>
                <a:gd name="connsiteY2" fmla="*/ 2957538 h 3014688"/>
                <a:gd name="connsiteX3" fmla="*/ 4924394 w 4924394"/>
                <a:gd name="connsiteY3" fmla="*/ 0 h 3014688"/>
                <a:gd name="connsiteX4" fmla="*/ 2576447 w 4924394"/>
                <a:gd name="connsiteY4" fmla="*/ 9525 h 3014688"/>
                <a:gd name="connsiteX5" fmla="*/ 0 w 4924394"/>
                <a:gd name="connsiteY5" fmla="*/ 2590799 h 3014688"/>
                <a:gd name="connsiteX0" fmla="*/ 0 w 4924394"/>
                <a:gd name="connsiteY0" fmla="*/ 3014688 h 3019403"/>
                <a:gd name="connsiteX1" fmla="*/ 4772025 w 4924394"/>
                <a:gd name="connsiteY1" fmla="*/ 2976588 h 3019403"/>
                <a:gd name="connsiteX2" fmla="*/ 4914869 w 4924394"/>
                <a:gd name="connsiteY2" fmla="*/ 2957538 h 3019403"/>
                <a:gd name="connsiteX3" fmla="*/ 4924394 w 4924394"/>
                <a:gd name="connsiteY3" fmla="*/ 0 h 3019403"/>
                <a:gd name="connsiteX4" fmla="*/ 2576447 w 4924394"/>
                <a:gd name="connsiteY4" fmla="*/ 9525 h 3019403"/>
                <a:gd name="connsiteX5" fmla="*/ 0 w 4924394"/>
                <a:gd name="connsiteY5" fmla="*/ 3019403 h 3019403"/>
                <a:gd name="connsiteX0" fmla="*/ 0 w 4924394"/>
                <a:gd name="connsiteY0" fmla="*/ 3014688 h 3019403"/>
                <a:gd name="connsiteX1" fmla="*/ 4772025 w 4924394"/>
                <a:gd name="connsiteY1" fmla="*/ 2976588 h 3019403"/>
                <a:gd name="connsiteX2" fmla="*/ 4914869 w 4924394"/>
                <a:gd name="connsiteY2" fmla="*/ 2957538 h 3019403"/>
                <a:gd name="connsiteX3" fmla="*/ 4924394 w 4924394"/>
                <a:gd name="connsiteY3" fmla="*/ 0 h 3019403"/>
                <a:gd name="connsiteX4" fmla="*/ 2576447 w 4924394"/>
                <a:gd name="connsiteY4" fmla="*/ 9525 h 3019403"/>
                <a:gd name="connsiteX5" fmla="*/ 0 w 4924394"/>
                <a:gd name="connsiteY5" fmla="*/ 3019403 h 3019403"/>
                <a:gd name="connsiteX6" fmla="*/ 0 w 4924394"/>
                <a:gd name="connsiteY6" fmla="*/ 3014688 h 3019403"/>
                <a:gd name="connsiteX0" fmla="*/ 0 w 4924394"/>
                <a:gd name="connsiteY0" fmla="*/ 3014688 h 3019403"/>
                <a:gd name="connsiteX1" fmla="*/ 4772025 w 4924394"/>
                <a:gd name="connsiteY1" fmla="*/ 2976588 h 3019403"/>
                <a:gd name="connsiteX2" fmla="*/ 4914869 w 4924394"/>
                <a:gd name="connsiteY2" fmla="*/ 2957538 h 3019403"/>
                <a:gd name="connsiteX3" fmla="*/ 4924394 w 4924394"/>
                <a:gd name="connsiteY3" fmla="*/ 0 h 3019403"/>
                <a:gd name="connsiteX4" fmla="*/ 2576447 w 4924394"/>
                <a:gd name="connsiteY4" fmla="*/ 9525 h 3019403"/>
                <a:gd name="connsiteX5" fmla="*/ 0 w 4924394"/>
                <a:gd name="connsiteY5" fmla="*/ 3019403 h 3019403"/>
                <a:gd name="connsiteX6" fmla="*/ 0 w 4924394"/>
                <a:gd name="connsiteY6" fmla="*/ 3014688 h 3019403"/>
                <a:gd name="connsiteX0" fmla="*/ 0 w 4924394"/>
                <a:gd name="connsiteY0" fmla="*/ 3014688 h 3208293"/>
                <a:gd name="connsiteX1" fmla="*/ 4772025 w 4924394"/>
                <a:gd name="connsiteY1" fmla="*/ 2976588 h 3208293"/>
                <a:gd name="connsiteX2" fmla="*/ 4914869 w 4924394"/>
                <a:gd name="connsiteY2" fmla="*/ 2957538 h 3208293"/>
                <a:gd name="connsiteX3" fmla="*/ 4924394 w 4924394"/>
                <a:gd name="connsiteY3" fmla="*/ 0 h 3208293"/>
                <a:gd name="connsiteX4" fmla="*/ 2576447 w 4924394"/>
                <a:gd name="connsiteY4" fmla="*/ 9525 h 3208293"/>
                <a:gd name="connsiteX5" fmla="*/ 0 w 4924394"/>
                <a:gd name="connsiteY5" fmla="*/ 3019403 h 3208293"/>
                <a:gd name="connsiteX6" fmla="*/ 0 w 4924394"/>
                <a:gd name="connsiteY6" fmla="*/ 3014688 h 3208293"/>
                <a:gd name="connsiteX0" fmla="*/ 0 w 4924394"/>
                <a:gd name="connsiteY0" fmla="*/ 3014688 h 3019403"/>
                <a:gd name="connsiteX1" fmla="*/ 4772025 w 4924394"/>
                <a:gd name="connsiteY1" fmla="*/ 2976588 h 3019403"/>
                <a:gd name="connsiteX2" fmla="*/ 4914869 w 4924394"/>
                <a:gd name="connsiteY2" fmla="*/ 2957538 h 3019403"/>
                <a:gd name="connsiteX3" fmla="*/ 4924394 w 4924394"/>
                <a:gd name="connsiteY3" fmla="*/ 0 h 3019403"/>
                <a:gd name="connsiteX4" fmla="*/ 2576447 w 4924394"/>
                <a:gd name="connsiteY4" fmla="*/ 9525 h 3019403"/>
                <a:gd name="connsiteX5" fmla="*/ 0 w 4924394"/>
                <a:gd name="connsiteY5" fmla="*/ 3019403 h 3019403"/>
                <a:gd name="connsiteX6" fmla="*/ 0 w 4924394"/>
                <a:gd name="connsiteY6" fmla="*/ 3014688 h 3019403"/>
                <a:gd name="connsiteX0" fmla="*/ 9517 w 4933911"/>
                <a:gd name="connsiteY0" fmla="*/ 3014688 h 3019403"/>
                <a:gd name="connsiteX1" fmla="*/ 4781542 w 4933911"/>
                <a:gd name="connsiteY1" fmla="*/ 2976588 h 3019403"/>
                <a:gd name="connsiteX2" fmla="*/ 4924386 w 4933911"/>
                <a:gd name="connsiteY2" fmla="*/ 2957538 h 3019403"/>
                <a:gd name="connsiteX3" fmla="*/ 4933911 w 4933911"/>
                <a:gd name="connsiteY3" fmla="*/ 0 h 3019403"/>
                <a:gd name="connsiteX4" fmla="*/ 2585964 w 4933911"/>
                <a:gd name="connsiteY4" fmla="*/ 9525 h 3019403"/>
                <a:gd name="connsiteX5" fmla="*/ 9517 w 4933911"/>
                <a:gd name="connsiteY5" fmla="*/ 3019403 h 3019403"/>
                <a:gd name="connsiteX6" fmla="*/ 9517 w 4933911"/>
                <a:gd name="connsiteY6" fmla="*/ 3014688 h 3019403"/>
                <a:gd name="connsiteX0" fmla="*/ 9517 w 4933911"/>
                <a:gd name="connsiteY0" fmla="*/ 3157540 h 3159112"/>
                <a:gd name="connsiteX1" fmla="*/ 4781542 w 4933911"/>
                <a:gd name="connsiteY1" fmla="*/ 2976588 h 3159112"/>
                <a:gd name="connsiteX2" fmla="*/ 4924386 w 4933911"/>
                <a:gd name="connsiteY2" fmla="*/ 2957538 h 3159112"/>
                <a:gd name="connsiteX3" fmla="*/ 4933911 w 4933911"/>
                <a:gd name="connsiteY3" fmla="*/ 0 h 3159112"/>
                <a:gd name="connsiteX4" fmla="*/ 2585964 w 4933911"/>
                <a:gd name="connsiteY4" fmla="*/ 9525 h 3159112"/>
                <a:gd name="connsiteX5" fmla="*/ 9517 w 4933911"/>
                <a:gd name="connsiteY5" fmla="*/ 3019403 h 3159112"/>
                <a:gd name="connsiteX6" fmla="*/ 9517 w 4933911"/>
                <a:gd name="connsiteY6" fmla="*/ 3157540 h 3159112"/>
                <a:gd name="connsiteX0" fmla="*/ 9517 w 4933911"/>
                <a:gd name="connsiteY0" fmla="*/ 3157540 h 3159112"/>
                <a:gd name="connsiteX1" fmla="*/ 4781542 w 4933911"/>
                <a:gd name="connsiteY1" fmla="*/ 2976588 h 3159112"/>
                <a:gd name="connsiteX2" fmla="*/ 4924386 w 4933911"/>
                <a:gd name="connsiteY2" fmla="*/ 3100390 h 3159112"/>
                <a:gd name="connsiteX3" fmla="*/ 4933911 w 4933911"/>
                <a:gd name="connsiteY3" fmla="*/ 0 h 3159112"/>
                <a:gd name="connsiteX4" fmla="*/ 2585964 w 4933911"/>
                <a:gd name="connsiteY4" fmla="*/ 9525 h 3159112"/>
                <a:gd name="connsiteX5" fmla="*/ 9517 w 4933911"/>
                <a:gd name="connsiteY5" fmla="*/ 3019403 h 3159112"/>
                <a:gd name="connsiteX6" fmla="*/ 9517 w 4933911"/>
                <a:gd name="connsiteY6" fmla="*/ 3157540 h 3159112"/>
                <a:gd name="connsiteX0" fmla="*/ 9517 w 4933911"/>
                <a:gd name="connsiteY0" fmla="*/ 3157540 h 3159112"/>
                <a:gd name="connsiteX1" fmla="*/ 4924386 w 4933911"/>
                <a:gd name="connsiteY1" fmla="*/ 3100390 h 3159112"/>
                <a:gd name="connsiteX2" fmla="*/ 4933911 w 4933911"/>
                <a:gd name="connsiteY2" fmla="*/ 0 h 3159112"/>
                <a:gd name="connsiteX3" fmla="*/ 2585964 w 4933911"/>
                <a:gd name="connsiteY3" fmla="*/ 9525 h 3159112"/>
                <a:gd name="connsiteX4" fmla="*/ 9517 w 4933911"/>
                <a:gd name="connsiteY4" fmla="*/ 3019403 h 3159112"/>
                <a:gd name="connsiteX5" fmla="*/ 9517 w 4933911"/>
                <a:gd name="connsiteY5" fmla="*/ 3157540 h 3159112"/>
                <a:gd name="connsiteX0" fmla="*/ 0 w 4924394"/>
                <a:gd name="connsiteY0" fmla="*/ 3157540 h 3157540"/>
                <a:gd name="connsiteX1" fmla="*/ 4914869 w 4924394"/>
                <a:gd name="connsiteY1" fmla="*/ 3100390 h 3157540"/>
                <a:gd name="connsiteX2" fmla="*/ 4924394 w 4924394"/>
                <a:gd name="connsiteY2" fmla="*/ 0 h 3157540"/>
                <a:gd name="connsiteX3" fmla="*/ 2576447 w 4924394"/>
                <a:gd name="connsiteY3" fmla="*/ 9525 h 3157540"/>
                <a:gd name="connsiteX4" fmla="*/ 91440 w 4924394"/>
                <a:gd name="connsiteY4" fmla="*/ 3110843 h 3157540"/>
                <a:gd name="connsiteX0" fmla="*/ 0 w 4924394"/>
                <a:gd name="connsiteY0" fmla="*/ 3157540 h 3157540"/>
                <a:gd name="connsiteX1" fmla="*/ 4914869 w 4924394"/>
                <a:gd name="connsiteY1" fmla="*/ 3100390 h 3157540"/>
                <a:gd name="connsiteX2" fmla="*/ 4924394 w 4924394"/>
                <a:gd name="connsiteY2" fmla="*/ 0 h 3157540"/>
                <a:gd name="connsiteX3" fmla="*/ 2576447 w 4924394"/>
                <a:gd name="connsiteY3" fmla="*/ 9525 h 3157540"/>
                <a:gd name="connsiteX4" fmla="*/ 91440 w 4924394"/>
                <a:gd name="connsiteY4" fmla="*/ 2467877 h 3157540"/>
                <a:gd name="connsiteX0" fmla="*/ 0 w 4924394"/>
                <a:gd name="connsiteY0" fmla="*/ 3157540 h 3157540"/>
                <a:gd name="connsiteX1" fmla="*/ 4914869 w 4924394"/>
                <a:gd name="connsiteY1" fmla="*/ 3100390 h 3157540"/>
                <a:gd name="connsiteX2" fmla="*/ 4924394 w 4924394"/>
                <a:gd name="connsiteY2" fmla="*/ 0 h 3157540"/>
                <a:gd name="connsiteX3" fmla="*/ 2576447 w 4924394"/>
                <a:gd name="connsiteY3" fmla="*/ 9525 h 3157540"/>
                <a:gd name="connsiteX4" fmla="*/ 91440 w 4924394"/>
                <a:gd name="connsiteY4" fmla="*/ 2467877 h 3157540"/>
                <a:gd name="connsiteX5" fmla="*/ 0 w 4924394"/>
                <a:gd name="connsiteY5" fmla="*/ 3157540 h 3157540"/>
                <a:gd name="connsiteX0" fmla="*/ 0 w 4924394"/>
                <a:gd name="connsiteY0" fmla="*/ 3157540 h 3157540"/>
                <a:gd name="connsiteX1" fmla="*/ 4914869 w 4924394"/>
                <a:gd name="connsiteY1" fmla="*/ 3100390 h 3157540"/>
                <a:gd name="connsiteX2" fmla="*/ 4924394 w 4924394"/>
                <a:gd name="connsiteY2" fmla="*/ 0 h 3157540"/>
                <a:gd name="connsiteX3" fmla="*/ 2576447 w 4924394"/>
                <a:gd name="connsiteY3" fmla="*/ 9525 h 3157540"/>
                <a:gd name="connsiteX4" fmla="*/ 377160 w 4924394"/>
                <a:gd name="connsiteY4" fmla="*/ 2253539 h 3157540"/>
                <a:gd name="connsiteX5" fmla="*/ 0 w 4924394"/>
                <a:gd name="connsiteY5" fmla="*/ 3157540 h 3157540"/>
                <a:gd name="connsiteX0" fmla="*/ 0 w 4924394"/>
                <a:gd name="connsiteY0" fmla="*/ 3157540 h 3157540"/>
                <a:gd name="connsiteX1" fmla="*/ 4914869 w 4924394"/>
                <a:gd name="connsiteY1" fmla="*/ 3100390 h 3157540"/>
                <a:gd name="connsiteX2" fmla="*/ 4924394 w 4924394"/>
                <a:gd name="connsiteY2" fmla="*/ 0 h 3157540"/>
                <a:gd name="connsiteX3" fmla="*/ 2576447 w 4924394"/>
                <a:gd name="connsiteY3" fmla="*/ 9525 h 3157540"/>
                <a:gd name="connsiteX4" fmla="*/ 377160 w 4924394"/>
                <a:gd name="connsiteY4" fmla="*/ 2253539 h 3157540"/>
                <a:gd name="connsiteX5" fmla="*/ 0 w 4924394"/>
                <a:gd name="connsiteY5" fmla="*/ 3157540 h 3157540"/>
                <a:gd name="connsiteX0" fmla="*/ 0 w 4924394"/>
                <a:gd name="connsiteY0" fmla="*/ 3157540 h 3157540"/>
                <a:gd name="connsiteX1" fmla="*/ 4914869 w 4924394"/>
                <a:gd name="connsiteY1" fmla="*/ 3100390 h 3157540"/>
                <a:gd name="connsiteX2" fmla="*/ 4924394 w 4924394"/>
                <a:gd name="connsiteY2" fmla="*/ 0 h 3157540"/>
                <a:gd name="connsiteX3" fmla="*/ 2576447 w 4924394"/>
                <a:gd name="connsiteY3" fmla="*/ 9525 h 3157540"/>
                <a:gd name="connsiteX4" fmla="*/ 377160 w 4924394"/>
                <a:gd name="connsiteY4" fmla="*/ 2253539 h 3157540"/>
                <a:gd name="connsiteX5" fmla="*/ 0 w 4924394"/>
                <a:gd name="connsiteY5" fmla="*/ 3157540 h 3157540"/>
                <a:gd name="connsiteX0" fmla="*/ 0 w 4924394"/>
                <a:gd name="connsiteY0" fmla="*/ 3157540 h 3157540"/>
                <a:gd name="connsiteX1" fmla="*/ 4914869 w 4924394"/>
                <a:gd name="connsiteY1" fmla="*/ 3100390 h 3157540"/>
                <a:gd name="connsiteX2" fmla="*/ 4924394 w 4924394"/>
                <a:gd name="connsiteY2" fmla="*/ 0 h 3157540"/>
                <a:gd name="connsiteX3" fmla="*/ 2576447 w 4924394"/>
                <a:gd name="connsiteY3" fmla="*/ 9525 h 3157540"/>
                <a:gd name="connsiteX4" fmla="*/ 377160 w 4924394"/>
                <a:gd name="connsiteY4" fmla="*/ 2253539 h 3157540"/>
                <a:gd name="connsiteX5" fmla="*/ 14253 w 4924394"/>
                <a:gd name="connsiteY5" fmla="*/ 2252687 h 3157540"/>
                <a:gd name="connsiteX6" fmla="*/ 0 w 4924394"/>
                <a:gd name="connsiteY6" fmla="*/ 3157540 h 3157540"/>
                <a:gd name="connsiteX0" fmla="*/ 0 w 4924394"/>
                <a:gd name="connsiteY0" fmla="*/ 3157540 h 3157540"/>
                <a:gd name="connsiteX1" fmla="*/ 4914869 w 4924394"/>
                <a:gd name="connsiteY1" fmla="*/ 3100390 h 3157540"/>
                <a:gd name="connsiteX2" fmla="*/ 4924394 w 4924394"/>
                <a:gd name="connsiteY2" fmla="*/ 0 h 3157540"/>
                <a:gd name="connsiteX3" fmla="*/ 2576447 w 4924394"/>
                <a:gd name="connsiteY3" fmla="*/ 9525 h 3157540"/>
                <a:gd name="connsiteX4" fmla="*/ 377160 w 4924394"/>
                <a:gd name="connsiteY4" fmla="*/ 2253539 h 3157540"/>
                <a:gd name="connsiteX5" fmla="*/ 995335 w 4924394"/>
                <a:gd name="connsiteY5" fmla="*/ 1528758 h 3157540"/>
                <a:gd name="connsiteX6" fmla="*/ 14253 w 4924394"/>
                <a:gd name="connsiteY6" fmla="*/ 2252687 h 3157540"/>
                <a:gd name="connsiteX7" fmla="*/ 0 w 4924394"/>
                <a:gd name="connsiteY7" fmla="*/ 3157540 h 3157540"/>
                <a:gd name="connsiteX0" fmla="*/ 0 w 4924394"/>
                <a:gd name="connsiteY0" fmla="*/ 3157540 h 3157540"/>
                <a:gd name="connsiteX1" fmla="*/ 4914869 w 4924394"/>
                <a:gd name="connsiteY1" fmla="*/ 3100390 h 3157540"/>
                <a:gd name="connsiteX2" fmla="*/ 4924394 w 4924394"/>
                <a:gd name="connsiteY2" fmla="*/ 0 h 3157540"/>
                <a:gd name="connsiteX3" fmla="*/ 2576447 w 4924394"/>
                <a:gd name="connsiteY3" fmla="*/ 9525 h 3157540"/>
                <a:gd name="connsiteX4" fmla="*/ 377160 w 4924394"/>
                <a:gd name="connsiteY4" fmla="*/ 2253539 h 3157540"/>
                <a:gd name="connsiteX5" fmla="*/ 1319187 w 4924394"/>
                <a:gd name="connsiteY5" fmla="*/ 1590671 h 3157540"/>
                <a:gd name="connsiteX6" fmla="*/ 995335 w 4924394"/>
                <a:gd name="connsiteY6" fmla="*/ 1528758 h 3157540"/>
                <a:gd name="connsiteX7" fmla="*/ 14253 w 4924394"/>
                <a:gd name="connsiteY7" fmla="*/ 2252687 h 3157540"/>
                <a:gd name="connsiteX8" fmla="*/ 0 w 4924394"/>
                <a:gd name="connsiteY8" fmla="*/ 3157540 h 3157540"/>
                <a:gd name="connsiteX0" fmla="*/ 1319187 w 4924394"/>
                <a:gd name="connsiteY0" fmla="*/ 1590671 h 3157540"/>
                <a:gd name="connsiteX1" fmla="*/ 995335 w 4924394"/>
                <a:gd name="connsiteY1" fmla="*/ 1528758 h 3157540"/>
                <a:gd name="connsiteX2" fmla="*/ 14253 w 4924394"/>
                <a:gd name="connsiteY2" fmla="*/ 2252687 h 3157540"/>
                <a:gd name="connsiteX3" fmla="*/ 0 w 4924394"/>
                <a:gd name="connsiteY3" fmla="*/ 3157540 h 3157540"/>
                <a:gd name="connsiteX4" fmla="*/ 4914869 w 4924394"/>
                <a:gd name="connsiteY4" fmla="*/ 3100390 h 3157540"/>
                <a:gd name="connsiteX5" fmla="*/ 4924394 w 4924394"/>
                <a:gd name="connsiteY5" fmla="*/ 0 h 3157540"/>
                <a:gd name="connsiteX6" fmla="*/ 2576447 w 4924394"/>
                <a:gd name="connsiteY6" fmla="*/ 9525 h 3157540"/>
                <a:gd name="connsiteX7" fmla="*/ 468600 w 4924394"/>
                <a:gd name="connsiteY7" fmla="*/ 2344979 h 3157540"/>
                <a:gd name="connsiteX0" fmla="*/ 1319187 w 4924394"/>
                <a:gd name="connsiteY0" fmla="*/ 1590671 h 3157540"/>
                <a:gd name="connsiteX1" fmla="*/ 995335 w 4924394"/>
                <a:gd name="connsiteY1" fmla="*/ 1528758 h 3157540"/>
                <a:gd name="connsiteX2" fmla="*/ 14253 w 4924394"/>
                <a:gd name="connsiteY2" fmla="*/ 2252687 h 3157540"/>
                <a:gd name="connsiteX3" fmla="*/ 0 w 4924394"/>
                <a:gd name="connsiteY3" fmla="*/ 3157540 h 3157540"/>
                <a:gd name="connsiteX4" fmla="*/ 4914869 w 4924394"/>
                <a:gd name="connsiteY4" fmla="*/ 3100390 h 3157540"/>
                <a:gd name="connsiteX5" fmla="*/ 4924394 w 4924394"/>
                <a:gd name="connsiteY5" fmla="*/ 0 h 3157540"/>
                <a:gd name="connsiteX6" fmla="*/ 2576447 w 4924394"/>
                <a:gd name="connsiteY6" fmla="*/ 9525 h 3157540"/>
                <a:gd name="connsiteX0" fmla="*/ 1319187 w 4924394"/>
                <a:gd name="connsiteY0" fmla="*/ 1590671 h 3157540"/>
                <a:gd name="connsiteX1" fmla="*/ 14253 w 4924394"/>
                <a:gd name="connsiteY1" fmla="*/ 2252687 h 3157540"/>
                <a:gd name="connsiteX2" fmla="*/ 0 w 4924394"/>
                <a:gd name="connsiteY2" fmla="*/ 3157540 h 3157540"/>
                <a:gd name="connsiteX3" fmla="*/ 4914869 w 4924394"/>
                <a:gd name="connsiteY3" fmla="*/ 3100390 h 3157540"/>
                <a:gd name="connsiteX4" fmla="*/ 4924394 w 4924394"/>
                <a:gd name="connsiteY4" fmla="*/ 0 h 3157540"/>
                <a:gd name="connsiteX5" fmla="*/ 2576447 w 4924394"/>
                <a:gd name="connsiteY5" fmla="*/ 9525 h 3157540"/>
                <a:gd name="connsiteX0" fmla="*/ 14253 w 4924394"/>
                <a:gd name="connsiteY0" fmla="*/ 2252687 h 3157540"/>
                <a:gd name="connsiteX1" fmla="*/ 0 w 4924394"/>
                <a:gd name="connsiteY1" fmla="*/ 3157540 h 3157540"/>
                <a:gd name="connsiteX2" fmla="*/ 4914869 w 4924394"/>
                <a:gd name="connsiteY2" fmla="*/ 3100390 h 3157540"/>
                <a:gd name="connsiteX3" fmla="*/ 4924394 w 4924394"/>
                <a:gd name="connsiteY3" fmla="*/ 0 h 3157540"/>
                <a:gd name="connsiteX4" fmla="*/ 2576447 w 4924394"/>
                <a:gd name="connsiteY4" fmla="*/ 9525 h 3157540"/>
                <a:gd name="connsiteX0" fmla="*/ 14253 w 4924394"/>
                <a:gd name="connsiteY0" fmla="*/ 2252687 h 3157540"/>
                <a:gd name="connsiteX1" fmla="*/ 0 w 4924394"/>
                <a:gd name="connsiteY1" fmla="*/ 3157540 h 3157540"/>
                <a:gd name="connsiteX2" fmla="*/ 4914869 w 4924394"/>
                <a:gd name="connsiteY2" fmla="*/ 3100390 h 3157540"/>
                <a:gd name="connsiteX3" fmla="*/ 4924394 w 4924394"/>
                <a:gd name="connsiteY3" fmla="*/ 0 h 3157540"/>
                <a:gd name="connsiteX4" fmla="*/ 2576447 w 4924394"/>
                <a:gd name="connsiteY4" fmla="*/ 9525 h 3157540"/>
                <a:gd name="connsiteX0" fmla="*/ 14253 w 4924394"/>
                <a:gd name="connsiteY0" fmla="*/ 2252687 h 3157540"/>
                <a:gd name="connsiteX1" fmla="*/ 0 w 4924394"/>
                <a:gd name="connsiteY1" fmla="*/ 3157540 h 3157540"/>
                <a:gd name="connsiteX2" fmla="*/ 4914869 w 4924394"/>
                <a:gd name="connsiteY2" fmla="*/ 3100390 h 3157540"/>
                <a:gd name="connsiteX3" fmla="*/ 4924394 w 4924394"/>
                <a:gd name="connsiteY3" fmla="*/ 0 h 3157540"/>
                <a:gd name="connsiteX4" fmla="*/ 2576447 w 4924394"/>
                <a:gd name="connsiteY4" fmla="*/ 9525 h 3157540"/>
                <a:gd name="connsiteX0" fmla="*/ 14253 w 5834037"/>
                <a:gd name="connsiteY0" fmla="*/ 2252687 h 3157540"/>
                <a:gd name="connsiteX1" fmla="*/ 0 w 5834037"/>
                <a:gd name="connsiteY1" fmla="*/ 3157540 h 3157540"/>
                <a:gd name="connsiteX2" fmla="*/ 4914869 w 5834037"/>
                <a:gd name="connsiteY2" fmla="*/ 3100390 h 3157540"/>
                <a:gd name="connsiteX3" fmla="*/ 5834037 w 5834037"/>
                <a:gd name="connsiteY3" fmla="*/ 3081362 h 3157540"/>
                <a:gd name="connsiteX4" fmla="*/ 4924394 w 5834037"/>
                <a:gd name="connsiteY4" fmla="*/ 0 h 3157540"/>
                <a:gd name="connsiteX5" fmla="*/ 2576447 w 5834037"/>
                <a:gd name="connsiteY5" fmla="*/ 9525 h 3157540"/>
                <a:gd name="connsiteX0" fmla="*/ 14253 w 5834037"/>
                <a:gd name="connsiteY0" fmla="*/ 2252687 h 3157540"/>
                <a:gd name="connsiteX1" fmla="*/ 0 w 5834037"/>
                <a:gd name="connsiteY1" fmla="*/ 3157540 h 3157540"/>
                <a:gd name="connsiteX2" fmla="*/ 5834037 w 5834037"/>
                <a:gd name="connsiteY2" fmla="*/ 3081362 h 3157540"/>
                <a:gd name="connsiteX3" fmla="*/ 4924394 w 5834037"/>
                <a:gd name="connsiteY3" fmla="*/ 0 h 3157540"/>
                <a:gd name="connsiteX4" fmla="*/ 2576447 w 5834037"/>
                <a:gd name="connsiteY4" fmla="*/ 9525 h 3157540"/>
                <a:gd name="connsiteX0" fmla="*/ 14253 w 4924394"/>
                <a:gd name="connsiteY0" fmla="*/ 2252687 h 3224214"/>
                <a:gd name="connsiteX1" fmla="*/ 0 w 4924394"/>
                <a:gd name="connsiteY1" fmla="*/ 3157540 h 3224214"/>
                <a:gd name="connsiteX2" fmla="*/ 4905311 w 4924394"/>
                <a:gd name="connsiteY2" fmla="*/ 3224214 h 3224214"/>
                <a:gd name="connsiteX3" fmla="*/ 4924394 w 4924394"/>
                <a:gd name="connsiteY3" fmla="*/ 0 h 3224214"/>
                <a:gd name="connsiteX4" fmla="*/ 2576447 w 4924394"/>
                <a:gd name="connsiteY4" fmla="*/ 9525 h 3224214"/>
                <a:gd name="connsiteX0" fmla="*/ 14253 w 4924394"/>
                <a:gd name="connsiteY0" fmla="*/ 2252687 h 3157540"/>
                <a:gd name="connsiteX1" fmla="*/ 0 w 4924394"/>
                <a:gd name="connsiteY1" fmla="*/ 3157540 h 3157540"/>
                <a:gd name="connsiteX2" fmla="*/ 4905311 w 4924394"/>
                <a:gd name="connsiteY2" fmla="*/ 3081314 h 3157540"/>
                <a:gd name="connsiteX3" fmla="*/ 4924394 w 4924394"/>
                <a:gd name="connsiteY3" fmla="*/ 0 h 3157540"/>
                <a:gd name="connsiteX4" fmla="*/ 2576447 w 4924394"/>
                <a:gd name="connsiteY4" fmla="*/ 9525 h 3157540"/>
                <a:gd name="connsiteX0" fmla="*/ 14253 w 4924394"/>
                <a:gd name="connsiteY0" fmla="*/ 2252687 h 3157540"/>
                <a:gd name="connsiteX1" fmla="*/ 0 w 4924394"/>
                <a:gd name="connsiteY1" fmla="*/ 3157540 h 3157540"/>
                <a:gd name="connsiteX2" fmla="*/ 4905311 w 4924394"/>
                <a:gd name="connsiteY2" fmla="*/ 3081314 h 3157540"/>
                <a:gd name="connsiteX3" fmla="*/ 4924394 w 4924394"/>
                <a:gd name="connsiteY3" fmla="*/ 0 h 3157540"/>
                <a:gd name="connsiteX4" fmla="*/ 2576447 w 4924394"/>
                <a:gd name="connsiteY4" fmla="*/ 9525 h 3157540"/>
                <a:gd name="connsiteX0" fmla="*/ 14253 w 4924394"/>
                <a:gd name="connsiteY0" fmla="*/ 2252687 h 3224166"/>
                <a:gd name="connsiteX1" fmla="*/ 0 w 4924394"/>
                <a:gd name="connsiteY1" fmla="*/ 3157540 h 3224166"/>
                <a:gd name="connsiteX2" fmla="*/ 4905311 w 4924394"/>
                <a:gd name="connsiteY2" fmla="*/ 3224166 h 3224166"/>
                <a:gd name="connsiteX3" fmla="*/ 4924394 w 4924394"/>
                <a:gd name="connsiteY3" fmla="*/ 0 h 3224166"/>
                <a:gd name="connsiteX4" fmla="*/ 2576447 w 4924394"/>
                <a:gd name="connsiteY4" fmla="*/ 9525 h 3224166"/>
                <a:gd name="connsiteX0" fmla="*/ 14253 w 4924394"/>
                <a:gd name="connsiteY0" fmla="*/ 2252687 h 3224166"/>
                <a:gd name="connsiteX1" fmla="*/ 0 w 4924394"/>
                <a:gd name="connsiteY1" fmla="*/ 3157540 h 3224166"/>
                <a:gd name="connsiteX2" fmla="*/ 4905311 w 4924394"/>
                <a:gd name="connsiteY2" fmla="*/ 3224166 h 3224166"/>
                <a:gd name="connsiteX3" fmla="*/ 4905375 w 4924394"/>
                <a:gd name="connsiteY3" fmla="*/ 3214712 h 3224166"/>
                <a:gd name="connsiteX4" fmla="*/ 4924394 w 4924394"/>
                <a:gd name="connsiteY4" fmla="*/ 0 h 3224166"/>
                <a:gd name="connsiteX5" fmla="*/ 2576447 w 4924394"/>
                <a:gd name="connsiteY5" fmla="*/ 9525 h 3224166"/>
                <a:gd name="connsiteX0" fmla="*/ 14253 w 4924394"/>
                <a:gd name="connsiteY0" fmla="*/ 2252687 h 3224166"/>
                <a:gd name="connsiteX1" fmla="*/ 0 w 4924394"/>
                <a:gd name="connsiteY1" fmla="*/ 3157540 h 3224166"/>
                <a:gd name="connsiteX2" fmla="*/ 4905311 w 4924394"/>
                <a:gd name="connsiteY2" fmla="*/ 3224166 h 3224166"/>
                <a:gd name="connsiteX3" fmla="*/ 4905375 w 4924394"/>
                <a:gd name="connsiteY3" fmla="*/ 3214712 h 3224166"/>
                <a:gd name="connsiteX4" fmla="*/ 4924394 w 4924394"/>
                <a:gd name="connsiteY4" fmla="*/ 0 h 3224166"/>
                <a:gd name="connsiteX5" fmla="*/ 2576447 w 4924394"/>
                <a:gd name="connsiteY5" fmla="*/ 9525 h 3224166"/>
                <a:gd name="connsiteX0" fmla="*/ 14253 w 5312549"/>
                <a:gd name="connsiteY0" fmla="*/ 2252687 h 3224166"/>
                <a:gd name="connsiteX1" fmla="*/ 0 w 5312549"/>
                <a:gd name="connsiteY1" fmla="*/ 3157540 h 3224166"/>
                <a:gd name="connsiteX2" fmla="*/ 4905311 w 5312549"/>
                <a:gd name="connsiteY2" fmla="*/ 3224166 h 3224166"/>
                <a:gd name="connsiteX3" fmla="*/ 4905375 w 5312549"/>
                <a:gd name="connsiteY3" fmla="*/ 3214712 h 3224166"/>
                <a:gd name="connsiteX4" fmla="*/ 4924394 w 5312549"/>
                <a:gd name="connsiteY4" fmla="*/ 0 h 3224166"/>
                <a:gd name="connsiteX5" fmla="*/ 2576447 w 5312549"/>
                <a:gd name="connsiteY5" fmla="*/ 9525 h 3224166"/>
                <a:gd name="connsiteX0" fmla="*/ 14253 w 4924394"/>
                <a:gd name="connsiteY0" fmla="*/ 2252687 h 3224166"/>
                <a:gd name="connsiteX1" fmla="*/ 0 w 4924394"/>
                <a:gd name="connsiteY1" fmla="*/ 3157540 h 3224166"/>
                <a:gd name="connsiteX2" fmla="*/ 4905311 w 4924394"/>
                <a:gd name="connsiteY2" fmla="*/ 3224166 h 3224166"/>
                <a:gd name="connsiteX3" fmla="*/ 4905375 w 4924394"/>
                <a:gd name="connsiteY3" fmla="*/ 3214712 h 3224166"/>
                <a:gd name="connsiteX4" fmla="*/ 4924394 w 4924394"/>
                <a:gd name="connsiteY4" fmla="*/ 0 h 3224166"/>
                <a:gd name="connsiteX5" fmla="*/ 2576447 w 4924394"/>
                <a:gd name="connsiteY5" fmla="*/ 9525 h 3224166"/>
                <a:gd name="connsiteX0" fmla="*/ 14253 w 4924394"/>
                <a:gd name="connsiteY0" fmla="*/ 2252687 h 3224166"/>
                <a:gd name="connsiteX1" fmla="*/ 0 w 4924394"/>
                <a:gd name="connsiteY1" fmla="*/ 3157540 h 3224166"/>
                <a:gd name="connsiteX2" fmla="*/ 4905311 w 4924394"/>
                <a:gd name="connsiteY2" fmla="*/ 3224166 h 3224166"/>
                <a:gd name="connsiteX3" fmla="*/ 4905375 w 4924394"/>
                <a:gd name="connsiteY3" fmla="*/ 3214712 h 3224166"/>
                <a:gd name="connsiteX4" fmla="*/ 4924394 w 4924394"/>
                <a:gd name="connsiteY4" fmla="*/ 0 h 3224166"/>
                <a:gd name="connsiteX5" fmla="*/ 2362101 w 4924394"/>
                <a:gd name="connsiteY5" fmla="*/ 9525 h 3224166"/>
                <a:gd name="connsiteX0" fmla="*/ 14253 w 4924394"/>
                <a:gd name="connsiteY0" fmla="*/ 1824035 h 3224166"/>
                <a:gd name="connsiteX1" fmla="*/ 0 w 4924394"/>
                <a:gd name="connsiteY1" fmla="*/ 3157540 h 3224166"/>
                <a:gd name="connsiteX2" fmla="*/ 4905311 w 4924394"/>
                <a:gd name="connsiteY2" fmla="*/ 3224166 h 3224166"/>
                <a:gd name="connsiteX3" fmla="*/ 4905375 w 4924394"/>
                <a:gd name="connsiteY3" fmla="*/ 3214712 h 3224166"/>
                <a:gd name="connsiteX4" fmla="*/ 4924394 w 4924394"/>
                <a:gd name="connsiteY4" fmla="*/ 0 h 3224166"/>
                <a:gd name="connsiteX5" fmla="*/ 2362101 w 4924394"/>
                <a:gd name="connsiteY5" fmla="*/ 9525 h 3224166"/>
                <a:gd name="connsiteX0" fmla="*/ 14253 w 4924394"/>
                <a:gd name="connsiteY0" fmla="*/ 1824035 h 3224166"/>
                <a:gd name="connsiteX1" fmla="*/ 0 w 4924394"/>
                <a:gd name="connsiteY1" fmla="*/ 3157540 h 3224166"/>
                <a:gd name="connsiteX2" fmla="*/ 4905311 w 4924394"/>
                <a:gd name="connsiteY2" fmla="*/ 3224166 h 3224166"/>
                <a:gd name="connsiteX3" fmla="*/ 4905375 w 4924394"/>
                <a:gd name="connsiteY3" fmla="*/ 3214712 h 3224166"/>
                <a:gd name="connsiteX4" fmla="*/ 4924394 w 4924394"/>
                <a:gd name="connsiteY4" fmla="*/ 0 h 3224166"/>
                <a:gd name="connsiteX5" fmla="*/ 2362101 w 4924394"/>
                <a:gd name="connsiteY5" fmla="*/ 9525 h 3224166"/>
                <a:gd name="connsiteX0" fmla="*/ 14285 w 4924426"/>
                <a:gd name="connsiteY0" fmla="*/ 1824035 h 3233646"/>
                <a:gd name="connsiteX1" fmla="*/ 32 w 4924426"/>
                <a:gd name="connsiteY1" fmla="*/ 3157540 h 3233646"/>
                <a:gd name="connsiteX2" fmla="*/ 0 w 4924426"/>
                <a:gd name="connsiteY2" fmla="*/ 3233646 h 3233646"/>
                <a:gd name="connsiteX3" fmla="*/ 4905343 w 4924426"/>
                <a:gd name="connsiteY3" fmla="*/ 3224166 h 3233646"/>
                <a:gd name="connsiteX4" fmla="*/ 4905407 w 4924426"/>
                <a:gd name="connsiteY4" fmla="*/ 3214712 h 3233646"/>
                <a:gd name="connsiteX5" fmla="*/ 4924426 w 4924426"/>
                <a:gd name="connsiteY5" fmla="*/ 0 h 3233646"/>
                <a:gd name="connsiteX6" fmla="*/ 2362133 w 4924426"/>
                <a:gd name="connsiteY6" fmla="*/ 9525 h 3233646"/>
                <a:gd name="connsiteX0" fmla="*/ 14285 w 4924426"/>
                <a:gd name="connsiteY0" fmla="*/ 1824035 h 3233646"/>
                <a:gd name="connsiteX1" fmla="*/ 32 w 4924426"/>
                <a:gd name="connsiteY1" fmla="*/ 3157540 h 3233646"/>
                <a:gd name="connsiteX2" fmla="*/ 0 w 4924426"/>
                <a:gd name="connsiteY2" fmla="*/ 3233646 h 3233646"/>
                <a:gd name="connsiteX3" fmla="*/ 4905343 w 4924426"/>
                <a:gd name="connsiteY3" fmla="*/ 3224166 h 3233646"/>
                <a:gd name="connsiteX4" fmla="*/ 4905407 w 4924426"/>
                <a:gd name="connsiteY4" fmla="*/ 3214712 h 3233646"/>
                <a:gd name="connsiteX5" fmla="*/ 4924426 w 4924426"/>
                <a:gd name="connsiteY5" fmla="*/ 0 h 3233646"/>
                <a:gd name="connsiteX6" fmla="*/ 2219258 w 4924426"/>
                <a:gd name="connsiteY6" fmla="*/ 9525 h 3233646"/>
                <a:gd name="connsiteX0" fmla="*/ 14285 w 4924426"/>
                <a:gd name="connsiteY0" fmla="*/ 2071992 h 3481603"/>
                <a:gd name="connsiteX1" fmla="*/ 32 w 4924426"/>
                <a:gd name="connsiteY1" fmla="*/ 3405497 h 3481603"/>
                <a:gd name="connsiteX2" fmla="*/ 0 w 4924426"/>
                <a:gd name="connsiteY2" fmla="*/ 3481603 h 3481603"/>
                <a:gd name="connsiteX3" fmla="*/ 4905343 w 4924426"/>
                <a:gd name="connsiteY3" fmla="*/ 3472123 h 3481603"/>
                <a:gd name="connsiteX4" fmla="*/ 4905407 w 4924426"/>
                <a:gd name="connsiteY4" fmla="*/ 3462669 h 3481603"/>
                <a:gd name="connsiteX5" fmla="*/ 4924426 w 4924426"/>
                <a:gd name="connsiteY5" fmla="*/ 247957 h 3481603"/>
                <a:gd name="connsiteX6" fmla="*/ 2618753 w 4924426"/>
                <a:gd name="connsiteY6" fmla="*/ 29 h 3481603"/>
                <a:gd name="connsiteX0" fmla="*/ 14285 w 4924426"/>
                <a:gd name="connsiteY0" fmla="*/ 2071963 h 3481574"/>
                <a:gd name="connsiteX1" fmla="*/ 32 w 4924426"/>
                <a:gd name="connsiteY1" fmla="*/ 3405468 h 3481574"/>
                <a:gd name="connsiteX2" fmla="*/ 0 w 4924426"/>
                <a:gd name="connsiteY2" fmla="*/ 3481574 h 3481574"/>
                <a:gd name="connsiteX3" fmla="*/ 4905343 w 4924426"/>
                <a:gd name="connsiteY3" fmla="*/ 3472094 h 3481574"/>
                <a:gd name="connsiteX4" fmla="*/ 4905407 w 4924426"/>
                <a:gd name="connsiteY4" fmla="*/ 3462640 h 3481574"/>
                <a:gd name="connsiteX5" fmla="*/ 4924426 w 4924426"/>
                <a:gd name="connsiteY5" fmla="*/ 247928 h 3481574"/>
                <a:gd name="connsiteX6" fmla="*/ 2618753 w 4924426"/>
                <a:gd name="connsiteY6" fmla="*/ 0 h 3481574"/>
                <a:gd name="connsiteX0" fmla="*/ 14285 w 4905407"/>
                <a:gd name="connsiteY0" fmla="*/ 2071963 h 3481574"/>
                <a:gd name="connsiteX1" fmla="*/ 32 w 4905407"/>
                <a:gd name="connsiteY1" fmla="*/ 3405468 h 3481574"/>
                <a:gd name="connsiteX2" fmla="*/ 0 w 4905407"/>
                <a:gd name="connsiteY2" fmla="*/ 3481574 h 3481574"/>
                <a:gd name="connsiteX3" fmla="*/ 4905343 w 4905407"/>
                <a:gd name="connsiteY3" fmla="*/ 3472094 h 3481574"/>
                <a:gd name="connsiteX4" fmla="*/ 4905407 w 4905407"/>
                <a:gd name="connsiteY4" fmla="*/ 3462640 h 3481574"/>
                <a:gd name="connsiteX5" fmla="*/ 4880038 w 4905407"/>
                <a:gd name="connsiteY5" fmla="*/ 8231 h 3481574"/>
                <a:gd name="connsiteX6" fmla="*/ 2618753 w 4905407"/>
                <a:gd name="connsiteY6" fmla="*/ 0 h 3481574"/>
                <a:gd name="connsiteX0" fmla="*/ 14285 w 4905407"/>
                <a:gd name="connsiteY0" fmla="*/ 2071963 h 3481574"/>
                <a:gd name="connsiteX1" fmla="*/ 0 w 4905407"/>
                <a:gd name="connsiteY1" fmla="*/ 3481574 h 3481574"/>
                <a:gd name="connsiteX2" fmla="*/ 4905343 w 4905407"/>
                <a:gd name="connsiteY2" fmla="*/ 3472094 h 3481574"/>
                <a:gd name="connsiteX3" fmla="*/ 4905407 w 4905407"/>
                <a:gd name="connsiteY3" fmla="*/ 3462640 h 3481574"/>
                <a:gd name="connsiteX4" fmla="*/ 4880038 w 4905407"/>
                <a:gd name="connsiteY4" fmla="*/ 8231 h 3481574"/>
                <a:gd name="connsiteX5" fmla="*/ 2618753 w 4905407"/>
                <a:gd name="connsiteY5" fmla="*/ 0 h 3481574"/>
                <a:gd name="connsiteX0" fmla="*/ 0 w 4933325"/>
                <a:gd name="connsiteY0" fmla="*/ 1718775 h 3481574"/>
                <a:gd name="connsiteX1" fmla="*/ 27918 w 4933325"/>
                <a:gd name="connsiteY1" fmla="*/ 3481574 h 3481574"/>
                <a:gd name="connsiteX2" fmla="*/ 4933261 w 4933325"/>
                <a:gd name="connsiteY2" fmla="*/ 3472094 h 3481574"/>
                <a:gd name="connsiteX3" fmla="*/ 4933325 w 4933325"/>
                <a:gd name="connsiteY3" fmla="*/ 3462640 h 3481574"/>
                <a:gd name="connsiteX4" fmla="*/ 4907956 w 4933325"/>
                <a:gd name="connsiteY4" fmla="*/ 8231 h 3481574"/>
                <a:gd name="connsiteX5" fmla="*/ 2646671 w 4933325"/>
                <a:gd name="connsiteY5" fmla="*/ 0 h 3481574"/>
                <a:gd name="connsiteX0" fmla="*/ 217 w 4905407"/>
                <a:gd name="connsiteY0" fmla="*/ 1672706 h 3481574"/>
                <a:gd name="connsiteX1" fmla="*/ 0 w 4905407"/>
                <a:gd name="connsiteY1" fmla="*/ 3481574 h 3481574"/>
                <a:gd name="connsiteX2" fmla="*/ 4905343 w 4905407"/>
                <a:gd name="connsiteY2" fmla="*/ 3472094 h 3481574"/>
                <a:gd name="connsiteX3" fmla="*/ 4905407 w 4905407"/>
                <a:gd name="connsiteY3" fmla="*/ 3462640 h 3481574"/>
                <a:gd name="connsiteX4" fmla="*/ 4880038 w 4905407"/>
                <a:gd name="connsiteY4" fmla="*/ 8231 h 3481574"/>
                <a:gd name="connsiteX5" fmla="*/ 2618753 w 4905407"/>
                <a:gd name="connsiteY5" fmla="*/ 0 h 3481574"/>
                <a:gd name="connsiteX0" fmla="*/ 217 w 4905407"/>
                <a:gd name="connsiteY0" fmla="*/ 1664475 h 3473343"/>
                <a:gd name="connsiteX1" fmla="*/ 0 w 4905407"/>
                <a:gd name="connsiteY1" fmla="*/ 3473343 h 3473343"/>
                <a:gd name="connsiteX2" fmla="*/ 4905343 w 4905407"/>
                <a:gd name="connsiteY2" fmla="*/ 3463863 h 3473343"/>
                <a:gd name="connsiteX3" fmla="*/ 4905407 w 4905407"/>
                <a:gd name="connsiteY3" fmla="*/ 3454409 h 3473343"/>
                <a:gd name="connsiteX4" fmla="*/ 4880038 w 4905407"/>
                <a:gd name="connsiteY4" fmla="*/ 0 h 3473343"/>
                <a:gd name="connsiteX5" fmla="*/ 2632821 w 4905407"/>
                <a:gd name="connsiteY5" fmla="*/ 237465 h 3473343"/>
                <a:gd name="connsiteX0" fmla="*/ 217 w 4905407"/>
                <a:gd name="connsiteY0" fmla="*/ 1664475 h 3473343"/>
                <a:gd name="connsiteX1" fmla="*/ 0 w 4905407"/>
                <a:gd name="connsiteY1" fmla="*/ 3473343 h 3473343"/>
                <a:gd name="connsiteX2" fmla="*/ 4905343 w 4905407"/>
                <a:gd name="connsiteY2" fmla="*/ 3463863 h 3473343"/>
                <a:gd name="connsiteX3" fmla="*/ 4905407 w 4905407"/>
                <a:gd name="connsiteY3" fmla="*/ 3454409 h 3473343"/>
                <a:gd name="connsiteX4" fmla="*/ 4880038 w 4905407"/>
                <a:gd name="connsiteY4" fmla="*/ 0 h 3473343"/>
                <a:gd name="connsiteX5" fmla="*/ 2618753 w 4905407"/>
                <a:gd name="connsiteY5" fmla="*/ 298889 h 3473343"/>
                <a:gd name="connsiteX0" fmla="*/ 217 w 4922242"/>
                <a:gd name="connsiteY0" fmla="*/ 1434134 h 3243002"/>
                <a:gd name="connsiteX1" fmla="*/ 0 w 4922242"/>
                <a:gd name="connsiteY1" fmla="*/ 3243002 h 3243002"/>
                <a:gd name="connsiteX2" fmla="*/ 4905343 w 4922242"/>
                <a:gd name="connsiteY2" fmla="*/ 3233522 h 3243002"/>
                <a:gd name="connsiteX3" fmla="*/ 4905407 w 4922242"/>
                <a:gd name="connsiteY3" fmla="*/ 3224068 h 3243002"/>
                <a:gd name="connsiteX4" fmla="*/ 4922242 w 4922242"/>
                <a:gd name="connsiteY4" fmla="*/ 0 h 3243002"/>
                <a:gd name="connsiteX5" fmla="*/ 2618753 w 4922242"/>
                <a:gd name="connsiteY5" fmla="*/ 68548 h 3243002"/>
                <a:gd name="connsiteX0" fmla="*/ 217 w 4908174"/>
                <a:gd name="connsiteY0" fmla="*/ 1434134 h 3243002"/>
                <a:gd name="connsiteX1" fmla="*/ 0 w 4908174"/>
                <a:gd name="connsiteY1" fmla="*/ 3243002 h 3243002"/>
                <a:gd name="connsiteX2" fmla="*/ 4905343 w 4908174"/>
                <a:gd name="connsiteY2" fmla="*/ 3233522 h 3243002"/>
                <a:gd name="connsiteX3" fmla="*/ 4905407 w 4908174"/>
                <a:gd name="connsiteY3" fmla="*/ 3224068 h 3243002"/>
                <a:gd name="connsiteX4" fmla="*/ 4908174 w 4908174"/>
                <a:gd name="connsiteY4" fmla="*/ 0 h 3243002"/>
                <a:gd name="connsiteX5" fmla="*/ 2618753 w 4908174"/>
                <a:gd name="connsiteY5" fmla="*/ 68548 h 3243002"/>
                <a:gd name="connsiteX0" fmla="*/ 217 w 4908174"/>
                <a:gd name="connsiteY0" fmla="*/ 1403422 h 3212290"/>
                <a:gd name="connsiteX1" fmla="*/ 0 w 4908174"/>
                <a:gd name="connsiteY1" fmla="*/ 3212290 h 3212290"/>
                <a:gd name="connsiteX2" fmla="*/ 4905343 w 4908174"/>
                <a:gd name="connsiteY2" fmla="*/ 3202810 h 3212290"/>
                <a:gd name="connsiteX3" fmla="*/ 4905407 w 4908174"/>
                <a:gd name="connsiteY3" fmla="*/ 3193356 h 3212290"/>
                <a:gd name="connsiteX4" fmla="*/ 4908174 w 4908174"/>
                <a:gd name="connsiteY4" fmla="*/ 0 h 3212290"/>
                <a:gd name="connsiteX5" fmla="*/ 2618753 w 4908174"/>
                <a:gd name="connsiteY5" fmla="*/ 37836 h 3212290"/>
                <a:gd name="connsiteX0" fmla="*/ 217 w 4908174"/>
                <a:gd name="connsiteY0" fmla="*/ 1372709 h 3181577"/>
                <a:gd name="connsiteX1" fmla="*/ 0 w 4908174"/>
                <a:gd name="connsiteY1" fmla="*/ 3181577 h 3181577"/>
                <a:gd name="connsiteX2" fmla="*/ 4905343 w 4908174"/>
                <a:gd name="connsiteY2" fmla="*/ 3172097 h 3181577"/>
                <a:gd name="connsiteX3" fmla="*/ 4905407 w 4908174"/>
                <a:gd name="connsiteY3" fmla="*/ 3162643 h 3181577"/>
                <a:gd name="connsiteX4" fmla="*/ 4908174 w 4908174"/>
                <a:gd name="connsiteY4" fmla="*/ 0 h 3181577"/>
                <a:gd name="connsiteX5" fmla="*/ 2618753 w 4908174"/>
                <a:gd name="connsiteY5" fmla="*/ 7123 h 3181577"/>
                <a:gd name="connsiteX0" fmla="*/ 217 w 5243100"/>
                <a:gd name="connsiteY0" fmla="*/ 1372709 h 3181577"/>
                <a:gd name="connsiteX1" fmla="*/ 0 w 5243100"/>
                <a:gd name="connsiteY1" fmla="*/ 3181577 h 3181577"/>
                <a:gd name="connsiteX2" fmla="*/ 4905343 w 5243100"/>
                <a:gd name="connsiteY2" fmla="*/ 3172097 h 3181577"/>
                <a:gd name="connsiteX3" fmla="*/ 5243033 w 5243100"/>
                <a:gd name="connsiteY3" fmla="*/ 2778743 h 3181577"/>
                <a:gd name="connsiteX4" fmla="*/ 4908174 w 5243100"/>
                <a:gd name="connsiteY4" fmla="*/ 0 h 3181577"/>
                <a:gd name="connsiteX5" fmla="*/ 2618753 w 5243100"/>
                <a:gd name="connsiteY5" fmla="*/ 7123 h 3181577"/>
                <a:gd name="connsiteX0" fmla="*/ 217 w 5370140"/>
                <a:gd name="connsiteY0" fmla="*/ 1372709 h 3181577"/>
                <a:gd name="connsiteX1" fmla="*/ 0 w 5370140"/>
                <a:gd name="connsiteY1" fmla="*/ 3181577 h 3181577"/>
                <a:gd name="connsiteX2" fmla="*/ 4905343 w 5370140"/>
                <a:gd name="connsiteY2" fmla="*/ 3172097 h 3181577"/>
                <a:gd name="connsiteX3" fmla="*/ 4908174 w 5370140"/>
                <a:gd name="connsiteY3" fmla="*/ 0 h 3181577"/>
                <a:gd name="connsiteX4" fmla="*/ 2618753 w 5370140"/>
                <a:gd name="connsiteY4" fmla="*/ 7123 h 3181577"/>
                <a:gd name="connsiteX0" fmla="*/ 217 w 5361431"/>
                <a:gd name="connsiteY0" fmla="*/ 1372709 h 3202808"/>
                <a:gd name="connsiteX1" fmla="*/ 0 w 5361431"/>
                <a:gd name="connsiteY1" fmla="*/ 3181577 h 3202808"/>
                <a:gd name="connsiteX2" fmla="*/ 4891275 w 5361431"/>
                <a:gd name="connsiteY2" fmla="*/ 3202808 h 3202808"/>
                <a:gd name="connsiteX3" fmla="*/ 4908174 w 5361431"/>
                <a:gd name="connsiteY3" fmla="*/ 0 h 3202808"/>
                <a:gd name="connsiteX4" fmla="*/ 2618753 w 5361431"/>
                <a:gd name="connsiteY4" fmla="*/ 7123 h 3202808"/>
                <a:gd name="connsiteX0" fmla="*/ 217 w 5073724"/>
                <a:gd name="connsiteY0" fmla="*/ 1372709 h 3202808"/>
                <a:gd name="connsiteX1" fmla="*/ 0 w 5073724"/>
                <a:gd name="connsiteY1" fmla="*/ 3181577 h 3202808"/>
                <a:gd name="connsiteX2" fmla="*/ 4891275 w 5073724"/>
                <a:gd name="connsiteY2" fmla="*/ 3202808 h 3202808"/>
                <a:gd name="connsiteX3" fmla="*/ 4908174 w 5073724"/>
                <a:gd name="connsiteY3" fmla="*/ 0 h 3202808"/>
                <a:gd name="connsiteX4" fmla="*/ 2618753 w 5073724"/>
                <a:gd name="connsiteY4" fmla="*/ 7123 h 3202808"/>
                <a:gd name="connsiteX0" fmla="*/ 217 w 4908174"/>
                <a:gd name="connsiteY0" fmla="*/ 1372709 h 3202808"/>
                <a:gd name="connsiteX1" fmla="*/ 0 w 4908174"/>
                <a:gd name="connsiteY1" fmla="*/ 3181577 h 3202808"/>
                <a:gd name="connsiteX2" fmla="*/ 4891275 w 4908174"/>
                <a:gd name="connsiteY2" fmla="*/ 3202808 h 3202808"/>
                <a:gd name="connsiteX3" fmla="*/ 4908174 w 4908174"/>
                <a:gd name="connsiteY3" fmla="*/ 0 h 3202808"/>
                <a:gd name="connsiteX4" fmla="*/ 2618753 w 4908174"/>
                <a:gd name="connsiteY4" fmla="*/ 7123 h 3202808"/>
                <a:gd name="connsiteX0" fmla="*/ 217 w 4908245"/>
                <a:gd name="connsiteY0" fmla="*/ 1372709 h 3202808"/>
                <a:gd name="connsiteX1" fmla="*/ 0 w 4908245"/>
                <a:gd name="connsiteY1" fmla="*/ 3181577 h 3202808"/>
                <a:gd name="connsiteX2" fmla="*/ 4891275 w 4908245"/>
                <a:gd name="connsiteY2" fmla="*/ 3202808 h 3202808"/>
                <a:gd name="connsiteX3" fmla="*/ 4908174 w 4908245"/>
                <a:gd name="connsiteY3" fmla="*/ 0 h 3202808"/>
                <a:gd name="connsiteX4" fmla="*/ 2618753 w 4908245"/>
                <a:gd name="connsiteY4" fmla="*/ 7123 h 3202808"/>
                <a:gd name="connsiteX0" fmla="*/ 217 w 5452649"/>
                <a:gd name="connsiteY0" fmla="*/ 1372710 h 3202809"/>
                <a:gd name="connsiteX1" fmla="*/ 0 w 5452649"/>
                <a:gd name="connsiteY1" fmla="*/ 3181578 h 3202809"/>
                <a:gd name="connsiteX2" fmla="*/ 4891275 w 5452649"/>
                <a:gd name="connsiteY2" fmla="*/ 3202809 h 3202809"/>
                <a:gd name="connsiteX3" fmla="*/ 4908174 w 5452649"/>
                <a:gd name="connsiteY3" fmla="*/ 1 h 3202809"/>
                <a:gd name="connsiteX4" fmla="*/ 2618753 w 5452649"/>
                <a:gd name="connsiteY4" fmla="*/ 7124 h 3202809"/>
                <a:gd name="connsiteX0" fmla="*/ 217 w 5257367"/>
                <a:gd name="connsiteY0" fmla="*/ 1372709 h 3202808"/>
                <a:gd name="connsiteX1" fmla="*/ 0 w 5257367"/>
                <a:gd name="connsiteY1" fmla="*/ 3181577 h 3202808"/>
                <a:gd name="connsiteX2" fmla="*/ 4891275 w 5257367"/>
                <a:gd name="connsiteY2" fmla="*/ 3202808 h 3202808"/>
                <a:gd name="connsiteX3" fmla="*/ 4908174 w 5257367"/>
                <a:gd name="connsiteY3" fmla="*/ 0 h 3202808"/>
                <a:gd name="connsiteX4" fmla="*/ 2618753 w 5257367"/>
                <a:gd name="connsiteY4" fmla="*/ 7123 h 3202808"/>
                <a:gd name="connsiteX0" fmla="*/ 217 w 4908174"/>
                <a:gd name="connsiteY0" fmla="*/ 1372709 h 3202808"/>
                <a:gd name="connsiteX1" fmla="*/ 0 w 4908174"/>
                <a:gd name="connsiteY1" fmla="*/ 3181577 h 3202808"/>
                <a:gd name="connsiteX2" fmla="*/ 4891275 w 4908174"/>
                <a:gd name="connsiteY2" fmla="*/ 3202808 h 3202808"/>
                <a:gd name="connsiteX3" fmla="*/ 4908174 w 4908174"/>
                <a:gd name="connsiteY3" fmla="*/ 0 h 3202808"/>
                <a:gd name="connsiteX4" fmla="*/ 2618753 w 4908174"/>
                <a:gd name="connsiteY4" fmla="*/ 7123 h 3202808"/>
                <a:gd name="connsiteX0" fmla="*/ 217 w 4908174"/>
                <a:gd name="connsiteY0" fmla="*/ 1372709 h 3181577"/>
                <a:gd name="connsiteX1" fmla="*/ 0 w 4908174"/>
                <a:gd name="connsiteY1" fmla="*/ 3181577 h 3181577"/>
                <a:gd name="connsiteX2" fmla="*/ 4891275 w 4908174"/>
                <a:gd name="connsiteY2" fmla="*/ 3172095 h 3181577"/>
                <a:gd name="connsiteX3" fmla="*/ 4908174 w 4908174"/>
                <a:gd name="connsiteY3" fmla="*/ 0 h 3181577"/>
                <a:gd name="connsiteX4" fmla="*/ 2618753 w 4908174"/>
                <a:gd name="connsiteY4" fmla="*/ 7123 h 3181577"/>
                <a:gd name="connsiteX0" fmla="*/ 217 w 4908174"/>
                <a:gd name="connsiteY0" fmla="*/ 1372709 h 3218165"/>
                <a:gd name="connsiteX1" fmla="*/ 0 w 4908174"/>
                <a:gd name="connsiteY1" fmla="*/ 3181577 h 3218165"/>
                <a:gd name="connsiteX2" fmla="*/ 4891275 w 4908174"/>
                <a:gd name="connsiteY2" fmla="*/ 3218165 h 3218165"/>
                <a:gd name="connsiteX3" fmla="*/ 4908174 w 4908174"/>
                <a:gd name="connsiteY3" fmla="*/ 0 h 3218165"/>
                <a:gd name="connsiteX4" fmla="*/ 2618753 w 4908174"/>
                <a:gd name="connsiteY4" fmla="*/ 7123 h 3218165"/>
                <a:gd name="connsiteX0" fmla="*/ 217 w 4908174"/>
                <a:gd name="connsiteY0" fmla="*/ 1372709 h 3181577"/>
                <a:gd name="connsiteX1" fmla="*/ 0 w 4908174"/>
                <a:gd name="connsiteY1" fmla="*/ 3181577 h 3181577"/>
                <a:gd name="connsiteX2" fmla="*/ 4891275 w 4908174"/>
                <a:gd name="connsiteY2" fmla="*/ 3156741 h 3181577"/>
                <a:gd name="connsiteX3" fmla="*/ 4908174 w 4908174"/>
                <a:gd name="connsiteY3" fmla="*/ 0 h 3181577"/>
                <a:gd name="connsiteX4" fmla="*/ 2618753 w 4908174"/>
                <a:gd name="connsiteY4" fmla="*/ 7123 h 3181577"/>
                <a:gd name="connsiteX0" fmla="*/ 217 w 4908174"/>
                <a:gd name="connsiteY0" fmla="*/ 1372709 h 3218166"/>
                <a:gd name="connsiteX1" fmla="*/ 0 w 4908174"/>
                <a:gd name="connsiteY1" fmla="*/ 3181577 h 3218166"/>
                <a:gd name="connsiteX2" fmla="*/ 4877207 w 4908174"/>
                <a:gd name="connsiteY2" fmla="*/ 3218166 h 3218166"/>
                <a:gd name="connsiteX3" fmla="*/ 4908174 w 4908174"/>
                <a:gd name="connsiteY3" fmla="*/ 0 h 3218166"/>
                <a:gd name="connsiteX4" fmla="*/ 2618753 w 4908174"/>
                <a:gd name="connsiteY4" fmla="*/ 7123 h 3218166"/>
                <a:gd name="connsiteX0" fmla="*/ 217 w 4908174"/>
                <a:gd name="connsiteY0" fmla="*/ 1372709 h 3218166"/>
                <a:gd name="connsiteX1" fmla="*/ 0 w 4908174"/>
                <a:gd name="connsiteY1" fmla="*/ 3181577 h 3218166"/>
                <a:gd name="connsiteX2" fmla="*/ 4891275 w 4908174"/>
                <a:gd name="connsiteY2" fmla="*/ 3218166 h 3218166"/>
                <a:gd name="connsiteX3" fmla="*/ 4908174 w 4908174"/>
                <a:gd name="connsiteY3" fmla="*/ 0 h 3218166"/>
                <a:gd name="connsiteX4" fmla="*/ 2618753 w 4908174"/>
                <a:gd name="connsiteY4" fmla="*/ 7123 h 3218166"/>
                <a:gd name="connsiteX0" fmla="*/ 217 w 4908174"/>
                <a:gd name="connsiteY0" fmla="*/ 1372709 h 3181577"/>
                <a:gd name="connsiteX1" fmla="*/ 0 w 4908174"/>
                <a:gd name="connsiteY1" fmla="*/ 3181577 h 3181577"/>
                <a:gd name="connsiteX2" fmla="*/ 4905343 w 4908174"/>
                <a:gd name="connsiteY2" fmla="*/ 3156742 h 3181577"/>
                <a:gd name="connsiteX3" fmla="*/ 4908174 w 4908174"/>
                <a:gd name="connsiteY3" fmla="*/ 0 h 3181577"/>
                <a:gd name="connsiteX4" fmla="*/ 2618753 w 4908174"/>
                <a:gd name="connsiteY4" fmla="*/ 7123 h 3181577"/>
                <a:gd name="connsiteX0" fmla="*/ 217 w 4908174"/>
                <a:gd name="connsiteY0" fmla="*/ 1372709 h 3202810"/>
                <a:gd name="connsiteX1" fmla="*/ 0 w 4908174"/>
                <a:gd name="connsiteY1" fmla="*/ 3181577 h 3202810"/>
                <a:gd name="connsiteX2" fmla="*/ 4905343 w 4908174"/>
                <a:gd name="connsiteY2" fmla="*/ 3202810 h 3202810"/>
                <a:gd name="connsiteX3" fmla="*/ 4908174 w 4908174"/>
                <a:gd name="connsiteY3" fmla="*/ 0 h 3202810"/>
                <a:gd name="connsiteX4" fmla="*/ 2618753 w 4908174"/>
                <a:gd name="connsiteY4" fmla="*/ 7123 h 32028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08174" h="3202810">
                  <a:moveTo>
                    <a:pt x="217" y="1372709"/>
                  </a:moveTo>
                  <a:cubicBezTo>
                    <a:pt x="145" y="1975665"/>
                    <a:pt x="72" y="2578621"/>
                    <a:pt x="0" y="3181577"/>
                  </a:cubicBezTo>
                  <a:lnTo>
                    <a:pt x="4905343" y="3202810"/>
                  </a:lnTo>
                  <a:cubicBezTo>
                    <a:pt x="4913792" y="1601406"/>
                    <a:pt x="4899724" y="1601404"/>
                    <a:pt x="4908174" y="0"/>
                  </a:cubicBezTo>
                  <a:lnTo>
                    <a:pt x="2618753" y="7123"/>
                  </a:lnTo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softEdge rad="63500"/>
            </a:effectLst>
            <a:extLst/>
          </p:spPr>
          <p:txBody>
            <a:bodyPr anchor="ctr"/>
            <a:lstStyle/>
            <a:p>
              <a:pPr algn="ctr">
                <a:defRPr/>
              </a:pPr>
              <a:endParaRPr lang="de-DE" dirty="0">
                <a:solidFill>
                  <a:srgbClr val="000000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361487" name="Textfeld 17"/>
            <p:cNvSpPr txBox="1">
              <a:spLocks noChangeArrowheads="1"/>
            </p:cNvSpPr>
            <p:nvPr/>
          </p:nvSpPr>
          <p:spPr bwMode="auto">
            <a:xfrm>
              <a:off x="4695751" y="5991671"/>
              <a:ext cx="4052713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de-DE" sz="2400" b="1" dirty="0">
                  <a:solidFill>
                    <a:srgbClr val="002060"/>
                  </a:solidFill>
                  <a:latin typeface="Arial" charset="0"/>
                  <a:cs typeface="+mn-cs"/>
                </a:rPr>
                <a:t>L</a:t>
              </a:r>
              <a:r>
                <a:rPr lang="de-DE" sz="2400" b="1" dirty="0" smtClean="0">
                  <a:solidFill>
                    <a:srgbClr val="002060"/>
                  </a:solidFill>
                  <a:latin typeface="Arial" charset="0"/>
                  <a:cs typeface="+mn-cs"/>
                </a:rPr>
                <a:t>aser-plasma acceleration</a:t>
              </a:r>
              <a:endParaRPr lang="de-DE" sz="2400" b="1" dirty="0">
                <a:solidFill>
                  <a:srgbClr val="002060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361488" name="AutoShape 4"/>
            <p:cNvSpPr>
              <a:spLocks noChangeAspect="1" noChangeArrowheads="1" noTextEdit="1"/>
            </p:cNvSpPr>
            <p:nvPr/>
          </p:nvSpPr>
          <p:spPr bwMode="auto">
            <a:xfrm>
              <a:off x="6286517" y="3819789"/>
              <a:ext cx="2127869" cy="25509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solidFill>
                  <a:srgbClr val="000000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31" name="Abgerundetes Rechteck 21"/>
            <p:cNvSpPr>
              <a:spLocks noChangeArrowheads="1"/>
            </p:cNvSpPr>
            <p:nvPr/>
          </p:nvSpPr>
          <p:spPr bwMode="auto">
            <a:xfrm>
              <a:off x="5796136" y="4617260"/>
              <a:ext cx="3024336" cy="539932"/>
            </a:xfrm>
            <a:prstGeom prst="roundRect">
              <a:avLst>
                <a:gd name="adj" fmla="val 16667"/>
              </a:avLst>
            </a:prstGeom>
            <a:solidFill>
              <a:srgbClr val="75DBFF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de-DE" dirty="0">
                  <a:solidFill>
                    <a:srgbClr val="000000"/>
                  </a:solidFill>
                  <a:latin typeface="Arial" charset="0"/>
                  <a:cs typeface="+mn-cs"/>
                </a:rPr>
                <a:t>p</a:t>
              </a:r>
              <a:r>
                <a:rPr lang="de-DE" dirty="0" smtClean="0">
                  <a:solidFill>
                    <a:srgbClr val="000000"/>
                  </a:solidFill>
                  <a:latin typeface="Arial" charset="0"/>
                  <a:cs typeface="+mn-cs"/>
                </a:rPr>
                <a:t>roton energy generation</a:t>
              </a:r>
              <a:endParaRPr lang="de-DE" dirty="0">
                <a:solidFill>
                  <a:srgbClr val="000000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32" name="Abgerundetes Rechteck 21"/>
            <p:cNvSpPr>
              <a:spLocks noChangeArrowheads="1"/>
            </p:cNvSpPr>
            <p:nvPr/>
          </p:nvSpPr>
          <p:spPr bwMode="auto">
            <a:xfrm>
              <a:off x="6444208" y="3933056"/>
              <a:ext cx="2376264" cy="539932"/>
            </a:xfrm>
            <a:prstGeom prst="roundRect">
              <a:avLst>
                <a:gd name="adj" fmla="val 16667"/>
              </a:avLst>
            </a:prstGeom>
            <a:solidFill>
              <a:srgbClr val="75DBFF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de-DE" dirty="0">
                  <a:solidFill>
                    <a:srgbClr val="000000"/>
                  </a:solidFill>
                  <a:latin typeface="Arial" charset="0"/>
                  <a:cs typeface="+mn-cs"/>
                </a:rPr>
                <a:t>l</a:t>
              </a:r>
              <a:r>
                <a:rPr lang="de-DE" dirty="0" smtClean="0">
                  <a:solidFill>
                    <a:srgbClr val="000000"/>
                  </a:solidFill>
                  <a:latin typeface="Arial" charset="0"/>
                  <a:cs typeface="+mn-cs"/>
                </a:rPr>
                <a:t>aser development</a:t>
              </a:r>
              <a:endParaRPr lang="de-DE" dirty="0">
                <a:solidFill>
                  <a:srgbClr val="000000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33" name="Abgerundetes Rechteck 21"/>
            <p:cNvSpPr>
              <a:spLocks noChangeArrowheads="1"/>
            </p:cNvSpPr>
            <p:nvPr/>
          </p:nvSpPr>
          <p:spPr bwMode="auto">
            <a:xfrm>
              <a:off x="5148065" y="5337340"/>
              <a:ext cx="3672407" cy="539932"/>
            </a:xfrm>
            <a:prstGeom prst="roundRect">
              <a:avLst>
                <a:gd name="adj" fmla="val 16667"/>
              </a:avLst>
            </a:prstGeom>
            <a:solidFill>
              <a:srgbClr val="75DBFF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de-DE" dirty="0">
                  <a:solidFill>
                    <a:srgbClr val="000000"/>
                  </a:solidFill>
                  <a:latin typeface="Arial" charset="0"/>
                  <a:cs typeface="+mn-cs"/>
                </a:rPr>
                <a:t>e</a:t>
              </a:r>
              <a:r>
                <a:rPr lang="de-DE" dirty="0" smtClean="0">
                  <a:solidFill>
                    <a:srgbClr val="000000"/>
                  </a:solidFill>
                  <a:latin typeface="Arial" charset="0"/>
                  <a:cs typeface="+mn-cs"/>
                </a:rPr>
                <a:t>fficient spectral distribution</a:t>
              </a:r>
              <a:endParaRPr lang="de-DE" dirty="0">
                <a:solidFill>
                  <a:srgbClr val="000000"/>
                </a:solidFill>
                <a:latin typeface="Arial" charset="0"/>
                <a:cs typeface="+mn-cs"/>
              </a:endParaRPr>
            </a:p>
          </p:txBody>
        </p:sp>
      </p:grpSp>
      <p:sp>
        <p:nvSpPr>
          <p:cNvPr id="22" name="Textfeld 21"/>
          <p:cNvSpPr txBox="1"/>
          <p:nvPr/>
        </p:nvSpPr>
        <p:spPr>
          <a:xfrm>
            <a:off x="360000" y="6498000"/>
            <a:ext cx="1548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U. Schramm, HZDR</a:t>
            </a:r>
            <a:endParaRPr lang="de-DE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7004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3" grpId="0" animBg="1"/>
      <p:bldP spid="2" grpId="0" animBg="1"/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ihandform 11"/>
          <p:cNvSpPr>
            <a:spLocks/>
          </p:cNvSpPr>
          <p:nvPr/>
        </p:nvSpPr>
        <p:spPr bwMode="auto">
          <a:xfrm>
            <a:off x="1214438" y="1304925"/>
            <a:ext cx="6276975" cy="4376738"/>
          </a:xfrm>
          <a:custGeom>
            <a:avLst/>
            <a:gdLst>
              <a:gd name="T0" fmla="*/ 177825 w 6276943"/>
              <a:gd name="T1" fmla="*/ 4110012 h 4110012"/>
              <a:gd name="T2" fmla="*/ 925512 w 6276943"/>
              <a:gd name="T3" fmla="*/ 3028922 h 4110012"/>
              <a:gd name="T4" fmla="*/ 5730903 w 6276943"/>
              <a:gd name="T5" fmla="*/ 1152525 h 4110012"/>
              <a:gd name="T6" fmla="*/ 6249979 w 6276943"/>
              <a:gd name="T7" fmla="*/ 0 h 4110012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6276943" h="4110012">
                <a:moveTo>
                  <a:pt x="177825" y="4110012"/>
                </a:moveTo>
                <a:cubicBezTo>
                  <a:pt x="219311" y="3716291"/>
                  <a:pt x="0" y="3557560"/>
                  <a:pt x="925512" y="3028923"/>
                </a:cubicBezTo>
                <a:cubicBezTo>
                  <a:pt x="1855787" y="2665386"/>
                  <a:pt x="4712525" y="1704975"/>
                  <a:pt x="5730900" y="1152525"/>
                </a:cubicBezTo>
                <a:cubicBezTo>
                  <a:pt x="6223786" y="868371"/>
                  <a:pt x="6276943" y="612785"/>
                  <a:pt x="6249977" y="0"/>
                </a:cubicBezTo>
              </a:path>
            </a:pathLst>
          </a:custGeom>
          <a:noFill/>
          <a:ln w="177800" cap="flat" cmpd="sng" algn="ctr">
            <a:solidFill>
              <a:srgbClr val="92D050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ctr"/>
          <a:lstStyle/>
          <a:p>
            <a:endParaRPr lang="de-DE">
              <a:solidFill>
                <a:srgbClr val="000000"/>
              </a:solidFill>
              <a:latin typeface="Arial" charset="0"/>
              <a:cs typeface="+mn-cs"/>
            </a:endParaRPr>
          </a:p>
        </p:txBody>
      </p:sp>
      <p:sp>
        <p:nvSpPr>
          <p:cNvPr id="14" name="Abgerundetes Rechteck 13"/>
          <p:cNvSpPr>
            <a:spLocks noChangeArrowheads="1"/>
          </p:cNvSpPr>
          <p:nvPr/>
        </p:nvSpPr>
        <p:spPr bwMode="auto">
          <a:xfrm>
            <a:off x="6084168" y="1019175"/>
            <a:ext cx="2786062" cy="57150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anchor="ctr"/>
          <a:lstStyle/>
          <a:p>
            <a:pPr algn="ctr"/>
            <a:r>
              <a:rPr lang="de-DE">
                <a:solidFill>
                  <a:srgbClr val="000000"/>
                </a:solidFill>
                <a:latin typeface="Arial" charset="0"/>
                <a:cs typeface="+mn-cs"/>
              </a:rPr>
              <a:t>Clinical practice</a:t>
            </a:r>
          </a:p>
        </p:txBody>
      </p:sp>
      <p:sp>
        <p:nvSpPr>
          <p:cNvPr id="15" name="Freihandform 14"/>
          <p:cNvSpPr/>
          <p:nvPr/>
        </p:nvSpPr>
        <p:spPr bwMode="auto">
          <a:xfrm>
            <a:off x="62420" y="694839"/>
            <a:ext cx="5733716" cy="3215173"/>
          </a:xfrm>
          <a:custGeom>
            <a:avLst/>
            <a:gdLst>
              <a:gd name="connsiteX0" fmla="*/ 171450 w 5400675"/>
              <a:gd name="connsiteY0" fmla="*/ 3657600 h 3695700"/>
              <a:gd name="connsiteX1" fmla="*/ 5362575 w 5400675"/>
              <a:gd name="connsiteY1" fmla="*/ 1038225 h 3695700"/>
              <a:gd name="connsiteX2" fmla="*/ 5381625 w 5400675"/>
              <a:gd name="connsiteY2" fmla="*/ 990600 h 3695700"/>
              <a:gd name="connsiteX3" fmla="*/ 5400675 w 5400675"/>
              <a:gd name="connsiteY3" fmla="*/ 0 h 3695700"/>
              <a:gd name="connsiteX4" fmla="*/ 9525 w 5400675"/>
              <a:gd name="connsiteY4" fmla="*/ 66675 h 3695700"/>
              <a:gd name="connsiteX5" fmla="*/ 0 w 5400675"/>
              <a:gd name="connsiteY5" fmla="*/ 3695700 h 3695700"/>
              <a:gd name="connsiteX6" fmla="*/ 0 w 5400675"/>
              <a:gd name="connsiteY6" fmla="*/ 3695700 h 3695700"/>
              <a:gd name="connsiteX0" fmla="*/ 171450 w 5400675"/>
              <a:gd name="connsiteY0" fmla="*/ 3805263 h 3843363"/>
              <a:gd name="connsiteX1" fmla="*/ 5362575 w 5400675"/>
              <a:gd name="connsiteY1" fmla="*/ 1185888 h 3843363"/>
              <a:gd name="connsiteX2" fmla="*/ 5381625 w 5400675"/>
              <a:gd name="connsiteY2" fmla="*/ 1138263 h 3843363"/>
              <a:gd name="connsiteX3" fmla="*/ 5400675 w 5400675"/>
              <a:gd name="connsiteY3" fmla="*/ 147663 h 3843363"/>
              <a:gd name="connsiteX4" fmla="*/ 9525 w 5400675"/>
              <a:gd name="connsiteY4" fmla="*/ 0 h 3843363"/>
              <a:gd name="connsiteX5" fmla="*/ 0 w 5400675"/>
              <a:gd name="connsiteY5" fmla="*/ 3843363 h 3843363"/>
              <a:gd name="connsiteX6" fmla="*/ 0 w 5400675"/>
              <a:gd name="connsiteY6" fmla="*/ 3843363 h 3843363"/>
              <a:gd name="connsiteX0" fmla="*/ 171450 w 5400675"/>
              <a:gd name="connsiteY0" fmla="*/ 3805354 h 3843454"/>
              <a:gd name="connsiteX1" fmla="*/ 5362575 w 5400675"/>
              <a:gd name="connsiteY1" fmla="*/ 1185979 h 3843454"/>
              <a:gd name="connsiteX2" fmla="*/ 5381625 w 5400675"/>
              <a:gd name="connsiteY2" fmla="*/ 1138354 h 3843454"/>
              <a:gd name="connsiteX3" fmla="*/ 5400675 w 5400675"/>
              <a:gd name="connsiteY3" fmla="*/ 147754 h 3843454"/>
              <a:gd name="connsiteX4" fmla="*/ 5400675 w 5400675"/>
              <a:gd name="connsiteY4" fmla="*/ 0 h 3843454"/>
              <a:gd name="connsiteX5" fmla="*/ 9525 w 5400675"/>
              <a:gd name="connsiteY5" fmla="*/ 91 h 3843454"/>
              <a:gd name="connsiteX6" fmla="*/ 0 w 5400675"/>
              <a:gd name="connsiteY6" fmla="*/ 3843454 h 3843454"/>
              <a:gd name="connsiteX7" fmla="*/ 0 w 5400675"/>
              <a:gd name="connsiteY7" fmla="*/ 3843454 h 3843454"/>
              <a:gd name="connsiteX0" fmla="*/ 171450 w 5400675"/>
              <a:gd name="connsiteY0" fmla="*/ 3805354 h 3843454"/>
              <a:gd name="connsiteX1" fmla="*/ 5362575 w 5400675"/>
              <a:gd name="connsiteY1" fmla="*/ 1185979 h 3843454"/>
              <a:gd name="connsiteX2" fmla="*/ 5381625 w 5400675"/>
              <a:gd name="connsiteY2" fmla="*/ 1138354 h 3843454"/>
              <a:gd name="connsiteX3" fmla="*/ 5400675 w 5400675"/>
              <a:gd name="connsiteY3" fmla="*/ 0 h 3843454"/>
              <a:gd name="connsiteX4" fmla="*/ 9525 w 5400675"/>
              <a:gd name="connsiteY4" fmla="*/ 91 h 3843454"/>
              <a:gd name="connsiteX5" fmla="*/ 0 w 5400675"/>
              <a:gd name="connsiteY5" fmla="*/ 3843454 h 3843454"/>
              <a:gd name="connsiteX6" fmla="*/ 0 w 5400675"/>
              <a:gd name="connsiteY6" fmla="*/ 3843454 h 3843454"/>
              <a:gd name="connsiteX0" fmla="*/ 171450 w 6292850"/>
              <a:gd name="connsiteY0" fmla="*/ 3805354 h 3843454"/>
              <a:gd name="connsiteX1" fmla="*/ 5362575 w 6292850"/>
              <a:gd name="connsiteY1" fmla="*/ 1185979 h 3843454"/>
              <a:gd name="connsiteX2" fmla="*/ 5400675 w 6292850"/>
              <a:gd name="connsiteY2" fmla="*/ 0 h 3843454"/>
              <a:gd name="connsiteX3" fmla="*/ 9525 w 6292850"/>
              <a:gd name="connsiteY3" fmla="*/ 91 h 3843454"/>
              <a:gd name="connsiteX4" fmla="*/ 0 w 6292850"/>
              <a:gd name="connsiteY4" fmla="*/ 3843454 h 3843454"/>
              <a:gd name="connsiteX5" fmla="*/ 0 w 6292850"/>
              <a:gd name="connsiteY5" fmla="*/ 3843454 h 3843454"/>
              <a:gd name="connsiteX0" fmla="*/ 171450 w 5400675"/>
              <a:gd name="connsiteY0" fmla="*/ 3805354 h 3843454"/>
              <a:gd name="connsiteX1" fmla="*/ 5362575 w 5400675"/>
              <a:gd name="connsiteY1" fmla="*/ 1185979 h 3843454"/>
              <a:gd name="connsiteX2" fmla="*/ 5400675 w 5400675"/>
              <a:gd name="connsiteY2" fmla="*/ 0 h 3843454"/>
              <a:gd name="connsiteX3" fmla="*/ 9525 w 5400675"/>
              <a:gd name="connsiteY3" fmla="*/ 91 h 3843454"/>
              <a:gd name="connsiteX4" fmla="*/ 0 w 5400675"/>
              <a:gd name="connsiteY4" fmla="*/ 3843454 h 3843454"/>
              <a:gd name="connsiteX5" fmla="*/ 0 w 5400675"/>
              <a:gd name="connsiteY5" fmla="*/ 3843454 h 3843454"/>
              <a:gd name="connsiteX0" fmla="*/ 742922 w 5400675"/>
              <a:gd name="connsiteY0" fmla="*/ 3519578 h 3843454"/>
              <a:gd name="connsiteX1" fmla="*/ 5362575 w 5400675"/>
              <a:gd name="connsiteY1" fmla="*/ 1185979 h 3843454"/>
              <a:gd name="connsiteX2" fmla="*/ 5400675 w 5400675"/>
              <a:gd name="connsiteY2" fmla="*/ 0 h 3843454"/>
              <a:gd name="connsiteX3" fmla="*/ 9525 w 5400675"/>
              <a:gd name="connsiteY3" fmla="*/ 91 h 3843454"/>
              <a:gd name="connsiteX4" fmla="*/ 0 w 5400675"/>
              <a:gd name="connsiteY4" fmla="*/ 3843454 h 3843454"/>
              <a:gd name="connsiteX5" fmla="*/ 0 w 5400675"/>
              <a:gd name="connsiteY5" fmla="*/ 3843454 h 3843454"/>
              <a:gd name="connsiteX0" fmla="*/ 5362575 w 5400675"/>
              <a:gd name="connsiteY0" fmla="*/ 1185979 h 3843454"/>
              <a:gd name="connsiteX1" fmla="*/ 5400675 w 5400675"/>
              <a:gd name="connsiteY1" fmla="*/ 0 h 3843454"/>
              <a:gd name="connsiteX2" fmla="*/ 9525 w 5400675"/>
              <a:gd name="connsiteY2" fmla="*/ 91 h 3843454"/>
              <a:gd name="connsiteX3" fmla="*/ 0 w 5400675"/>
              <a:gd name="connsiteY3" fmla="*/ 3843454 h 3843454"/>
              <a:gd name="connsiteX4" fmla="*/ 0 w 5400675"/>
              <a:gd name="connsiteY4" fmla="*/ 3843454 h 3843454"/>
              <a:gd name="connsiteX0" fmla="*/ 5362575 w 5400675"/>
              <a:gd name="connsiteY0" fmla="*/ 1185979 h 4200620"/>
              <a:gd name="connsiteX1" fmla="*/ 5400675 w 5400675"/>
              <a:gd name="connsiteY1" fmla="*/ 0 h 4200620"/>
              <a:gd name="connsiteX2" fmla="*/ 9525 w 5400675"/>
              <a:gd name="connsiteY2" fmla="*/ 91 h 4200620"/>
              <a:gd name="connsiteX3" fmla="*/ 0 w 5400675"/>
              <a:gd name="connsiteY3" fmla="*/ 3843454 h 4200620"/>
              <a:gd name="connsiteX4" fmla="*/ 0 w 5400675"/>
              <a:gd name="connsiteY4" fmla="*/ 4200620 h 4200620"/>
              <a:gd name="connsiteX0" fmla="*/ 5362575 w 5400675"/>
              <a:gd name="connsiteY0" fmla="*/ 1185979 h 3843454"/>
              <a:gd name="connsiteX1" fmla="*/ 5400675 w 5400675"/>
              <a:gd name="connsiteY1" fmla="*/ 0 h 3843454"/>
              <a:gd name="connsiteX2" fmla="*/ 9525 w 5400675"/>
              <a:gd name="connsiteY2" fmla="*/ 91 h 3843454"/>
              <a:gd name="connsiteX3" fmla="*/ 0 w 5400675"/>
              <a:gd name="connsiteY3" fmla="*/ 3843454 h 3843454"/>
              <a:gd name="connsiteX4" fmla="*/ 642910 w 5400675"/>
              <a:gd name="connsiteY4" fmla="*/ 3843406 h 3843454"/>
              <a:gd name="connsiteX0" fmla="*/ 5362575 w 5614957"/>
              <a:gd name="connsiteY0" fmla="*/ 1185979 h 3843454"/>
              <a:gd name="connsiteX1" fmla="*/ 5614957 w 5614957"/>
              <a:gd name="connsiteY1" fmla="*/ 0 h 3843454"/>
              <a:gd name="connsiteX2" fmla="*/ 9525 w 5614957"/>
              <a:gd name="connsiteY2" fmla="*/ 91 h 3843454"/>
              <a:gd name="connsiteX3" fmla="*/ 0 w 5614957"/>
              <a:gd name="connsiteY3" fmla="*/ 3843454 h 3843454"/>
              <a:gd name="connsiteX4" fmla="*/ 642910 w 5614957"/>
              <a:gd name="connsiteY4" fmla="*/ 3843406 h 3843454"/>
              <a:gd name="connsiteX0" fmla="*/ 5576857 w 5614957"/>
              <a:gd name="connsiteY0" fmla="*/ 1757459 h 3843454"/>
              <a:gd name="connsiteX1" fmla="*/ 5614957 w 5614957"/>
              <a:gd name="connsiteY1" fmla="*/ 0 h 3843454"/>
              <a:gd name="connsiteX2" fmla="*/ 9525 w 5614957"/>
              <a:gd name="connsiteY2" fmla="*/ 91 h 3843454"/>
              <a:gd name="connsiteX3" fmla="*/ 0 w 5614957"/>
              <a:gd name="connsiteY3" fmla="*/ 3843454 h 3843454"/>
              <a:gd name="connsiteX4" fmla="*/ 642910 w 5614957"/>
              <a:gd name="connsiteY4" fmla="*/ 3843406 h 3843454"/>
              <a:gd name="connsiteX0" fmla="*/ 5576857 w 5614957"/>
              <a:gd name="connsiteY0" fmla="*/ 1757459 h 3843454"/>
              <a:gd name="connsiteX1" fmla="*/ 5614957 w 5614957"/>
              <a:gd name="connsiteY1" fmla="*/ 0 h 3843454"/>
              <a:gd name="connsiteX2" fmla="*/ 9525 w 5614957"/>
              <a:gd name="connsiteY2" fmla="*/ 91 h 3843454"/>
              <a:gd name="connsiteX3" fmla="*/ 0 w 5614957"/>
              <a:gd name="connsiteY3" fmla="*/ 3843454 h 3843454"/>
              <a:gd name="connsiteX4" fmla="*/ 642910 w 5614957"/>
              <a:gd name="connsiteY4" fmla="*/ 3843406 h 3843454"/>
              <a:gd name="connsiteX0" fmla="*/ 5576857 w 5576857"/>
              <a:gd name="connsiteY0" fmla="*/ 1757459 h 3843454"/>
              <a:gd name="connsiteX1" fmla="*/ 5329173 w 5576857"/>
              <a:gd name="connsiteY1" fmla="*/ 0 h 3843454"/>
              <a:gd name="connsiteX2" fmla="*/ 9525 w 5576857"/>
              <a:gd name="connsiteY2" fmla="*/ 91 h 3843454"/>
              <a:gd name="connsiteX3" fmla="*/ 0 w 5576857"/>
              <a:gd name="connsiteY3" fmla="*/ 3843454 h 3843454"/>
              <a:gd name="connsiteX4" fmla="*/ 642910 w 5576857"/>
              <a:gd name="connsiteY4" fmla="*/ 3843406 h 3843454"/>
              <a:gd name="connsiteX0" fmla="*/ 5576857 w 5614893"/>
              <a:gd name="connsiteY0" fmla="*/ 1757459 h 3843454"/>
              <a:gd name="connsiteX1" fmla="*/ 5614893 w 5614893"/>
              <a:gd name="connsiteY1" fmla="*/ 0 h 3843454"/>
              <a:gd name="connsiteX2" fmla="*/ 9525 w 5614893"/>
              <a:gd name="connsiteY2" fmla="*/ 91 h 3843454"/>
              <a:gd name="connsiteX3" fmla="*/ 0 w 5614893"/>
              <a:gd name="connsiteY3" fmla="*/ 3843454 h 3843454"/>
              <a:gd name="connsiteX4" fmla="*/ 642910 w 5614893"/>
              <a:gd name="connsiteY4" fmla="*/ 3843406 h 3843454"/>
              <a:gd name="connsiteX0" fmla="*/ 5576857 w 5614893"/>
              <a:gd name="connsiteY0" fmla="*/ 1757459 h 3843406"/>
              <a:gd name="connsiteX1" fmla="*/ 5614893 w 5614893"/>
              <a:gd name="connsiteY1" fmla="*/ 0 h 3843406"/>
              <a:gd name="connsiteX2" fmla="*/ 9525 w 5614893"/>
              <a:gd name="connsiteY2" fmla="*/ 91 h 3843406"/>
              <a:gd name="connsiteX3" fmla="*/ 0 w 5614893"/>
              <a:gd name="connsiteY3" fmla="*/ 3200488 h 3843406"/>
              <a:gd name="connsiteX4" fmla="*/ 642910 w 5614893"/>
              <a:gd name="connsiteY4" fmla="*/ 3843406 h 3843406"/>
              <a:gd name="connsiteX0" fmla="*/ 5576857 w 5614893"/>
              <a:gd name="connsiteY0" fmla="*/ 1757459 h 3200488"/>
              <a:gd name="connsiteX1" fmla="*/ 5614893 w 5614893"/>
              <a:gd name="connsiteY1" fmla="*/ 0 h 3200488"/>
              <a:gd name="connsiteX2" fmla="*/ 9525 w 5614893"/>
              <a:gd name="connsiteY2" fmla="*/ 91 h 3200488"/>
              <a:gd name="connsiteX3" fmla="*/ 0 w 5614893"/>
              <a:gd name="connsiteY3" fmla="*/ 3200488 h 3200488"/>
              <a:gd name="connsiteX4" fmla="*/ 2143076 w 5614893"/>
              <a:gd name="connsiteY4" fmla="*/ 3200440 h 3200488"/>
              <a:gd name="connsiteX0" fmla="*/ 5576857 w 5654464"/>
              <a:gd name="connsiteY0" fmla="*/ 1757459 h 3200488"/>
              <a:gd name="connsiteX1" fmla="*/ 5654464 w 5654464"/>
              <a:gd name="connsiteY1" fmla="*/ 1751605 h 3200488"/>
              <a:gd name="connsiteX2" fmla="*/ 5614893 w 5654464"/>
              <a:gd name="connsiteY2" fmla="*/ 0 h 3200488"/>
              <a:gd name="connsiteX3" fmla="*/ 9525 w 5654464"/>
              <a:gd name="connsiteY3" fmla="*/ 91 h 3200488"/>
              <a:gd name="connsiteX4" fmla="*/ 0 w 5654464"/>
              <a:gd name="connsiteY4" fmla="*/ 3200488 h 3200488"/>
              <a:gd name="connsiteX5" fmla="*/ 2143076 w 5654464"/>
              <a:gd name="connsiteY5" fmla="*/ 3200440 h 3200488"/>
              <a:gd name="connsiteX0" fmla="*/ 5654464 w 5654464"/>
              <a:gd name="connsiteY0" fmla="*/ 1751605 h 3200488"/>
              <a:gd name="connsiteX1" fmla="*/ 5614893 w 5654464"/>
              <a:gd name="connsiteY1" fmla="*/ 0 h 3200488"/>
              <a:gd name="connsiteX2" fmla="*/ 9525 w 5654464"/>
              <a:gd name="connsiteY2" fmla="*/ 91 h 3200488"/>
              <a:gd name="connsiteX3" fmla="*/ 0 w 5654464"/>
              <a:gd name="connsiteY3" fmla="*/ 3200488 h 3200488"/>
              <a:gd name="connsiteX4" fmla="*/ 2143076 w 5654464"/>
              <a:gd name="connsiteY4" fmla="*/ 3200440 h 3200488"/>
              <a:gd name="connsiteX0" fmla="*/ 5654464 w 5654464"/>
              <a:gd name="connsiteY0" fmla="*/ 1751605 h 3200488"/>
              <a:gd name="connsiteX1" fmla="*/ 4981067 w 5654464"/>
              <a:gd name="connsiteY1" fmla="*/ 2267632 h 3200488"/>
              <a:gd name="connsiteX2" fmla="*/ 5614893 w 5654464"/>
              <a:gd name="connsiteY2" fmla="*/ 0 h 3200488"/>
              <a:gd name="connsiteX3" fmla="*/ 9525 w 5654464"/>
              <a:gd name="connsiteY3" fmla="*/ 91 h 3200488"/>
              <a:gd name="connsiteX4" fmla="*/ 0 w 5654464"/>
              <a:gd name="connsiteY4" fmla="*/ 3200488 h 3200488"/>
              <a:gd name="connsiteX5" fmla="*/ 2143076 w 5654464"/>
              <a:gd name="connsiteY5" fmla="*/ 3200440 h 3200488"/>
              <a:gd name="connsiteX0" fmla="*/ 5654464 w 5654464"/>
              <a:gd name="connsiteY0" fmla="*/ 1751605 h 3200488"/>
              <a:gd name="connsiteX1" fmla="*/ 5614893 w 5654464"/>
              <a:gd name="connsiteY1" fmla="*/ 0 h 3200488"/>
              <a:gd name="connsiteX2" fmla="*/ 9525 w 5654464"/>
              <a:gd name="connsiteY2" fmla="*/ 91 h 3200488"/>
              <a:gd name="connsiteX3" fmla="*/ 0 w 5654464"/>
              <a:gd name="connsiteY3" fmla="*/ 3200488 h 3200488"/>
              <a:gd name="connsiteX4" fmla="*/ 2143076 w 5654464"/>
              <a:gd name="connsiteY4" fmla="*/ 3200440 h 3200488"/>
              <a:gd name="connsiteX0" fmla="*/ 5654464 w 5654464"/>
              <a:gd name="connsiteY0" fmla="*/ 1751605 h 3200488"/>
              <a:gd name="connsiteX1" fmla="*/ 5614893 w 5654464"/>
              <a:gd name="connsiteY1" fmla="*/ 0 h 3200488"/>
              <a:gd name="connsiteX2" fmla="*/ 9525 w 5654464"/>
              <a:gd name="connsiteY2" fmla="*/ 91 h 3200488"/>
              <a:gd name="connsiteX3" fmla="*/ 0 w 5654464"/>
              <a:gd name="connsiteY3" fmla="*/ 3200488 h 3200488"/>
              <a:gd name="connsiteX4" fmla="*/ 2143076 w 5654464"/>
              <a:gd name="connsiteY4" fmla="*/ 3200440 h 3200488"/>
              <a:gd name="connsiteX5" fmla="*/ 5654464 w 5654464"/>
              <a:gd name="connsiteY5" fmla="*/ 1751605 h 3200488"/>
              <a:gd name="connsiteX0" fmla="*/ 5580159 w 5614893"/>
              <a:gd name="connsiteY0" fmla="*/ 1379428 h 3200488"/>
              <a:gd name="connsiteX1" fmla="*/ 5614893 w 5614893"/>
              <a:gd name="connsiteY1" fmla="*/ 0 h 3200488"/>
              <a:gd name="connsiteX2" fmla="*/ 9525 w 5614893"/>
              <a:gd name="connsiteY2" fmla="*/ 91 h 3200488"/>
              <a:gd name="connsiteX3" fmla="*/ 0 w 5614893"/>
              <a:gd name="connsiteY3" fmla="*/ 3200488 h 3200488"/>
              <a:gd name="connsiteX4" fmla="*/ 2143076 w 5614893"/>
              <a:gd name="connsiteY4" fmla="*/ 3200440 h 3200488"/>
              <a:gd name="connsiteX5" fmla="*/ 5580159 w 5614893"/>
              <a:gd name="connsiteY5" fmla="*/ 1379428 h 3200488"/>
              <a:gd name="connsiteX0" fmla="*/ 5654397 w 5654397"/>
              <a:gd name="connsiteY0" fmla="*/ 1156111 h 3200488"/>
              <a:gd name="connsiteX1" fmla="*/ 5614893 w 5654397"/>
              <a:gd name="connsiteY1" fmla="*/ 0 h 3200488"/>
              <a:gd name="connsiteX2" fmla="*/ 9525 w 5654397"/>
              <a:gd name="connsiteY2" fmla="*/ 91 h 3200488"/>
              <a:gd name="connsiteX3" fmla="*/ 0 w 5654397"/>
              <a:gd name="connsiteY3" fmla="*/ 3200488 h 3200488"/>
              <a:gd name="connsiteX4" fmla="*/ 2143076 w 5654397"/>
              <a:gd name="connsiteY4" fmla="*/ 3200440 h 3200488"/>
              <a:gd name="connsiteX5" fmla="*/ 5654397 w 5654397"/>
              <a:gd name="connsiteY5" fmla="*/ 1156111 h 3200488"/>
              <a:gd name="connsiteX0" fmla="*/ 5580092 w 5614893"/>
              <a:gd name="connsiteY0" fmla="*/ 1677100 h 3200488"/>
              <a:gd name="connsiteX1" fmla="*/ 5614893 w 5614893"/>
              <a:gd name="connsiteY1" fmla="*/ 0 h 3200488"/>
              <a:gd name="connsiteX2" fmla="*/ 9525 w 5614893"/>
              <a:gd name="connsiteY2" fmla="*/ 91 h 3200488"/>
              <a:gd name="connsiteX3" fmla="*/ 0 w 5614893"/>
              <a:gd name="connsiteY3" fmla="*/ 3200488 h 3200488"/>
              <a:gd name="connsiteX4" fmla="*/ 2143076 w 5614893"/>
              <a:gd name="connsiteY4" fmla="*/ 3200440 h 3200488"/>
              <a:gd name="connsiteX5" fmla="*/ 5580092 w 5614893"/>
              <a:gd name="connsiteY5" fmla="*/ 1677100 h 3200488"/>
              <a:gd name="connsiteX0" fmla="*/ 5580092 w 5614893"/>
              <a:gd name="connsiteY0" fmla="*/ 1677100 h 3200488"/>
              <a:gd name="connsiteX1" fmla="*/ 5614893 w 5614893"/>
              <a:gd name="connsiteY1" fmla="*/ 0 h 3200488"/>
              <a:gd name="connsiteX2" fmla="*/ 9525 w 5614893"/>
              <a:gd name="connsiteY2" fmla="*/ 91 h 3200488"/>
              <a:gd name="connsiteX3" fmla="*/ 0 w 5614893"/>
              <a:gd name="connsiteY3" fmla="*/ 3200488 h 3200488"/>
              <a:gd name="connsiteX4" fmla="*/ 2143076 w 5614893"/>
              <a:gd name="connsiteY4" fmla="*/ 3200440 h 3200488"/>
              <a:gd name="connsiteX5" fmla="*/ 5580092 w 5614893"/>
              <a:gd name="connsiteY5" fmla="*/ 1677100 h 3200488"/>
              <a:gd name="connsiteX0" fmla="*/ 5580092 w 5614893"/>
              <a:gd name="connsiteY0" fmla="*/ 1677100 h 3200488"/>
              <a:gd name="connsiteX1" fmla="*/ 5614893 w 5614893"/>
              <a:gd name="connsiteY1" fmla="*/ 0 h 3200488"/>
              <a:gd name="connsiteX2" fmla="*/ 9525 w 5614893"/>
              <a:gd name="connsiteY2" fmla="*/ 91 h 3200488"/>
              <a:gd name="connsiteX3" fmla="*/ 0 w 5614893"/>
              <a:gd name="connsiteY3" fmla="*/ 3200488 h 3200488"/>
              <a:gd name="connsiteX4" fmla="*/ 2737216 w 5614893"/>
              <a:gd name="connsiteY4" fmla="*/ 3125985 h 3200488"/>
              <a:gd name="connsiteX5" fmla="*/ 5580092 w 5614893"/>
              <a:gd name="connsiteY5" fmla="*/ 1677100 h 3200488"/>
              <a:gd name="connsiteX0" fmla="*/ 5580092 w 5614893"/>
              <a:gd name="connsiteY0" fmla="*/ 1677100 h 3200488"/>
              <a:gd name="connsiteX1" fmla="*/ 5614893 w 5614893"/>
              <a:gd name="connsiteY1" fmla="*/ 0 h 3200488"/>
              <a:gd name="connsiteX2" fmla="*/ 9525 w 5614893"/>
              <a:gd name="connsiteY2" fmla="*/ 91 h 3200488"/>
              <a:gd name="connsiteX3" fmla="*/ 0 w 5614893"/>
              <a:gd name="connsiteY3" fmla="*/ 3200488 h 3200488"/>
              <a:gd name="connsiteX4" fmla="*/ 2737217 w 5614893"/>
              <a:gd name="connsiteY4" fmla="*/ 3200391 h 3200488"/>
              <a:gd name="connsiteX5" fmla="*/ 5580092 w 5614893"/>
              <a:gd name="connsiteY5" fmla="*/ 1677100 h 3200488"/>
              <a:gd name="connsiteX0" fmla="*/ 5580092 w 5614893"/>
              <a:gd name="connsiteY0" fmla="*/ 1677100 h 3200488"/>
              <a:gd name="connsiteX1" fmla="*/ 5614893 w 5614893"/>
              <a:gd name="connsiteY1" fmla="*/ 0 h 3200488"/>
              <a:gd name="connsiteX2" fmla="*/ 9525 w 5614893"/>
              <a:gd name="connsiteY2" fmla="*/ 91 h 3200488"/>
              <a:gd name="connsiteX3" fmla="*/ 0 w 5614893"/>
              <a:gd name="connsiteY3" fmla="*/ 3200488 h 3200488"/>
              <a:gd name="connsiteX4" fmla="*/ 2737218 w 5614893"/>
              <a:gd name="connsiteY4" fmla="*/ 3125936 h 3200488"/>
              <a:gd name="connsiteX5" fmla="*/ 5580092 w 5614893"/>
              <a:gd name="connsiteY5" fmla="*/ 1677100 h 3200488"/>
              <a:gd name="connsiteX0" fmla="*/ 5580092 w 5614893"/>
              <a:gd name="connsiteY0" fmla="*/ 1677100 h 3125936"/>
              <a:gd name="connsiteX1" fmla="*/ 5614893 w 5614893"/>
              <a:gd name="connsiteY1" fmla="*/ 0 h 3125936"/>
              <a:gd name="connsiteX2" fmla="*/ 9525 w 5614893"/>
              <a:gd name="connsiteY2" fmla="*/ 91 h 3125936"/>
              <a:gd name="connsiteX3" fmla="*/ 0 w 5614893"/>
              <a:gd name="connsiteY3" fmla="*/ 2753880 h 3125936"/>
              <a:gd name="connsiteX4" fmla="*/ 2737218 w 5614893"/>
              <a:gd name="connsiteY4" fmla="*/ 3125936 h 3125936"/>
              <a:gd name="connsiteX5" fmla="*/ 5580092 w 5614893"/>
              <a:gd name="connsiteY5" fmla="*/ 1677100 h 3125936"/>
              <a:gd name="connsiteX0" fmla="*/ 5580092 w 5614893"/>
              <a:gd name="connsiteY0" fmla="*/ 1677100 h 3125936"/>
              <a:gd name="connsiteX1" fmla="*/ 5614893 w 5614893"/>
              <a:gd name="connsiteY1" fmla="*/ 0 h 3125936"/>
              <a:gd name="connsiteX2" fmla="*/ 9525 w 5614893"/>
              <a:gd name="connsiteY2" fmla="*/ 91 h 3125936"/>
              <a:gd name="connsiteX3" fmla="*/ 0 w 5614893"/>
              <a:gd name="connsiteY3" fmla="*/ 2753880 h 3125936"/>
              <a:gd name="connsiteX4" fmla="*/ 2737218 w 5614893"/>
              <a:gd name="connsiteY4" fmla="*/ 3125936 h 3125936"/>
              <a:gd name="connsiteX5" fmla="*/ 5580092 w 5614893"/>
              <a:gd name="connsiteY5" fmla="*/ 1677100 h 3125936"/>
              <a:gd name="connsiteX0" fmla="*/ 5580092 w 5614893"/>
              <a:gd name="connsiteY0" fmla="*/ 1677100 h 3125936"/>
              <a:gd name="connsiteX1" fmla="*/ 5614893 w 5614893"/>
              <a:gd name="connsiteY1" fmla="*/ 0 h 3125936"/>
              <a:gd name="connsiteX2" fmla="*/ 9525 w 5614893"/>
              <a:gd name="connsiteY2" fmla="*/ 91 h 3125936"/>
              <a:gd name="connsiteX3" fmla="*/ 0 w 5614893"/>
              <a:gd name="connsiteY3" fmla="*/ 2753880 h 3125936"/>
              <a:gd name="connsiteX4" fmla="*/ 2737218 w 5614893"/>
              <a:gd name="connsiteY4" fmla="*/ 3125936 h 3125936"/>
              <a:gd name="connsiteX5" fmla="*/ 2812357 w 5614893"/>
              <a:gd name="connsiteY5" fmla="*/ 2748941 h 3125936"/>
              <a:gd name="connsiteX6" fmla="*/ 5580092 w 5614893"/>
              <a:gd name="connsiteY6" fmla="*/ 1677100 h 3125936"/>
              <a:gd name="connsiteX0" fmla="*/ 5580092 w 5614893"/>
              <a:gd name="connsiteY0" fmla="*/ 1677100 h 2753880"/>
              <a:gd name="connsiteX1" fmla="*/ 5614893 w 5614893"/>
              <a:gd name="connsiteY1" fmla="*/ 0 h 2753880"/>
              <a:gd name="connsiteX2" fmla="*/ 9525 w 5614893"/>
              <a:gd name="connsiteY2" fmla="*/ 91 h 2753880"/>
              <a:gd name="connsiteX3" fmla="*/ 0 w 5614893"/>
              <a:gd name="connsiteY3" fmla="*/ 2753880 h 2753880"/>
              <a:gd name="connsiteX4" fmla="*/ 2812357 w 5614893"/>
              <a:gd name="connsiteY4" fmla="*/ 2748941 h 2753880"/>
              <a:gd name="connsiteX5" fmla="*/ 5580092 w 5614893"/>
              <a:gd name="connsiteY5" fmla="*/ 1677100 h 2753880"/>
              <a:gd name="connsiteX0" fmla="*/ 5580092 w 5614893"/>
              <a:gd name="connsiteY0" fmla="*/ 1677100 h 2753880"/>
              <a:gd name="connsiteX1" fmla="*/ 5614893 w 5614893"/>
              <a:gd name="connsiteY1" fmla="*/ 0 h 2753880"/>
              <a:gd name="connsiteX2" fmla="*/ 9525 w 5614893"/>
              <a:gd name="connsiteY2" fmla="*/ 91 h 2753880"/>
              <a:gd name="connsiteX3" fmla="*/ 0 w 5614893"/>
              <a:gd name="connsiteY3" fmla="*/ 2753880 h 2753880"/>
              <a:gd name="connsiteX4" fmla="*/ 2812357 w 5614893"/>
              <a:gd name="connsiteY4" fmla="*/ 2748941 h 2753880"/>
              <a:gd name="connsiteX5" fmla="*/ 3188666 w 5614893"/>
              <a:gd name="connsiteY5" fmla="*/ 2744006 h 2753880"/>
              <a:gd name="connsiteX6" fmla="*/ 5580092 w 5614893"/>
              <a:gd name="connsiteY6" fmla="*/ 1677100 h 2753880"/>
              <a:gd name="connsiteX0" fmla="*/ 5580092 w 5614893"/>
              <a:gd name="connsiteY0" fmla="*/ 1677100 h 2753880"/>
              <a:gd name="connsiteX1" fmla="*/ 5614893 w 5614893"/>
              <a:gd name="connsiteY1" fmla="*/ 0 h 2753880"/>
              <a:gd name="connsiteX2" fmla="*/ 9525 w 5614893"/>
              <a:gd name="connsiteY2" fmla="*/ 91 h 2753880"/>
              <a:gd name="connsiteX3" fmla="*/ 0 w 5614893"/>
              <a:gd name="connsiteY3" fmla="*/ 2753880 h 2753880"/>
              <a:gd name="connsiteX4" fmla="*/ 3188666 w 5614893"/>
              <a:gd name="connsiteY4" fmla="*/ 2744006 h 2753880"/>
              <a:gd name="connsiteX5" fmla="*/ 5580092 w 5614893"/>
              <a:gd name="connsiteY5" fmla="*/ 1677100 h 2753880"/>
              <a:gd name="connsiteX0" fmla="*/ 5580092 w 5614893"/>
              <a:gd name="connsiteY0" fmla="*/ 1677100 h 2753880"/>
              <a:gd name="connsiteX1" fmla="*/ 5614893 w 5614893"/>
              <a:gd name="connsiteY1" fmla="*/ 0 h 2753880"/>
              <a:gd name="connsiteX2" fmla="*/ 9525 w 5614893"/>
              <a:gd name="connsiteY2" fmla="*/ 91 h 2753880"/>
              <a:gd name="connsiteX3" fmla="*/ 0 w 5614893"/>
              <a:gd name="connsiteY3" fmla="*/ 2753880 h 2753880"/>
              <a:gd name="connsiteX4" fmla="*/ 3188666 w 5614893"/>
              <a:gd name="connsiteY4" fmla="*/ 2744006 h 2753880"/>
              <a:gd name="connsiteX5" fmla="*/ 3337207 w 5614893"/>
              <a:gd name="connsiteY5" fmla="*/ 2744006 h 2753880"/>
              <a:gd name="connsiteX6" fmla="*/ 5580092 w 5614893"/>
              <a:gd name="connsiteY6" fmla="*/ 1677100 h 2753880"/>
              <a:gd name="connsiteX0" fmla="*/ 5580092 w 5614893"/>
              <a:gd name="connsiteY0" fmla="*/ 1677100 h 2753880"/>
              <a:gd name="connsiteX1" fmla="*/ 5614893 w 5614893"/>
              <a:gd name="connsiteY1" fmla="*/ 0 h 2753880"/>
              <a:gd name="connsiteX2" fmla="*/ 9525 w 5614893"/>
              <a:gd name="connsiteY2" fmla="*/ 91 h 2753880"/>
              <a:gd name="connsiteX3" fmla="*/ 0 w 5614893"/>
              <a:gd name="connsiteY3" fmla="*/ 2753880 h 2753880"/>
              <a:gd name="connsiteX4" fmla="*/ 3337207 w 5614893"/>
              <a:gd name="connsiteY4" fmla="*/ 2744006 h 2753880"/>
              <a:gd name="connsiteX5" fmla="*/ 5580092 w 5614893"/>
              <a:gd name="connsiteY5" fmla="*/ 1677100 h 2753880"/>
              <a:gd name="connsiteX0" fmla="*/ 5580092 w 5614893"/>
              <a:gd name="connsiteY0" fmla="*/ 1677100 h 2753880"/>
              <a:gd name="connsiteX1" fmla="*/ 5614893 w 5614893"/>
              <a:gd name="connsiteY1" fmla="*/ 0 h 2753880"/>
              <a:gd name="connsiteX2" fmla="*/ 9525 w 5614893"/>
              <a:gd name="connsiteY2" fmla="*/ 91 h 2753880"/>
              <a:gd name="connsiteX3" fmla="*/ 0 w 5614893"/>
              <a:gd name="connsiteY3" fmla="*/ 2753880 h 2753880"/>
              <a:gd name="connsiteX4" fmla="*/ 3337207 w 5614893"/>
              <a:gd name="connsiteY4" fmla="*/ 2744006 h 2753880"/>
              <a:gd name="connsiteX5" fmla="*/ 5580092 w 5614893"/>
              <a:gd name="connsiteY5" fmla="*/ 1677100 h 2753880"/>
              <a:gd name="connsiteX0" fmla="*/ 5580092 w 5580092"/>
              <a:gd name="connsiteY0" fmla="*/ 1677100 h 2753880"/>
              <a:gd name="connsiteX1" fmla="*/ 5540588 w 5580092"/>
              <a:gd name="connsiteY1" fmla="*/ 0 h 2753880"/>
              <a:gd name="connsiteX2" fmla="*/ 9525 w 5580092"/>
              <a:gd name="connsiteY2" fmla="*/ 91 h 2753880"/>
              <a:gd name="connsiteX3" fmla="*/ 0 w 5580092"/>
              <a:gd name="connsiteY3" fmla="*/ 2753880 h 2753880"/>
              <a:gd name="connsiteX4" fmla="*/ 3337207 w 5580092"/>
              <a:gd name="connsiteY4" fmla="*/ 2744006 h 2753880"/>
              <a:gd name="connsiteX5" fmla="*/ 5580092 w 5580092"/>
              <a:gd name="connsiteY5" fmla="*/ 1677100 h 2753880"/>
              <a:gd name="connsiteX0" fmla="*/ 5580059 w 5580059"/>
              <a:gd name="connsiteY0" fmla="*/ 1677075 h 2753880"/>
              <a:gd name="connsiteX1" fmla="*/ 5540588 w 5580059"/>
              <a:gd name="connsiteY1" fmla="*/ 0 h 2753880"/>
              <a:gd name="connsiteX2" fmla="*/ 9525 w 5580059"/>
              <a:gd name="connsiteY2" fmla="*/ 91 h 2753880"/>
              <a:gd name="connsiteX3" fmla="*/ 0 w 5580059"/>
              <a:gd name="connsiteY3" fmla="*/ 2753880 h 2753880"/>
              <a:gd name="connsiteX4" fmla="*/ 3337207 w 5580059"/>
              <a:gd name="connsiteY4" fmla="*/ 2744006 h 2753880"/>
              <a:gd name="connsiteX5" fmla="*/ 5580059 w 5580059"/>
              <a:gd name="connsiteY5" fmla="*/ 1677075 h 2753880"/>
              <a:gd name="connsiteX0" fmla="*/ 5580026 w 5580026"/>
              <a:gd name="connsiteY0" fmla="*/ 1677075 h 2753880"/>
              <a:gd name="connsiteX1" fmla="*/ 5540588 w 5580026"/>
              <a:gd name="connsiteY1" fmla="*/ 0 h 2753880"/>
              <a:gd name="connsiteX2" fmla="*/ 9525 w 5580026"/>
              <a:gd name="connsiteY2" fmla="*/ 91 h 2753880"/>
              <a:gd name="connsiteX3" fmla="*/ 0 w 5580026"/>
              <a:gd name="connsiteY3" fmla="*/ 2753880 h 2753880"/>
              <a:gd name="connsiteX4" fmla="*/ 3337207 w 5580026"/>
              <a:gd name="connsiteY4" fmla="*/ 2744006 h 2753880"/>
              <a:gd name="connsiteX5" fmla="*/ 5580026 w 5580026"/>
              <a:gd name="connsiteY5" fmla="*/ 1677075 h 2753880"/>
              <a:gd name="connsiteX0" fmla="*/ 5161731 w 5540588"/>
              <a:gd name="connsiteY0" fmla="*/ 1677075 h 2753880"/>
              <a:gd name="connsiteX1" fmla="*/ 5540588 w 5540588"/>
              <a:gd name="connsiteY1" fmla="*/ 0 h 2753880"/>
              <a:gd name="connsiteX2" fmla="*/ 9525 w 5540588"/>
              <a:gd name="connsiteY2" fmla="*/ 91 h 2753880"/>
              <a:gd name="connsiteX3" fmla="*/ 0 w 5540588"/>
              <a:gd name="connsiteY3" fmla="*/ 2753880 h 2753880"/>
              <a:gd name="connsiteX4" fmla="*/ 3337207 w 5540588"/>
              <a:gd name="connsiteY4" fmla="*/ 2744006 h 2753880"/>
              <a:gd name="connsiteX5" fmla="*/ 5161731 w 5540588"/>
              <a:gd name="connsiteY5" fmla="*/ 1677075 h 2753880"/>
              <a:gd name="connsiteX0" fmla="*/ 5513479 w 5540588"/>
              <a:gd name="connsiteY0" fmla="*/ 1677075 h 2753880"/>
              <a:gd name="connsiteX1" fmla="*/ 5540588 w 5540588"/>
              <a:gd name="connsiteY1" fmla="*/ 0 h 2753880"/>
              <a:gd name="connsiteX2" fmla="*/ 9525 w 5540588"/>
              <a:gd name="connsiteY2" fmla="*/ 91 h 2753880"/>
              <a:gd name="connsiteX3" fmla="*/ 0 w 5540588"/>
              <a:gd name="connsiteY3" fmla="*/ 2753880 h 2753880"/>
              <a:gd name="connsiteX4" fmla="*/ 3337207 w 5540588"/>
              <a:gd name="connsiteY4" fmla="*/ 2744006 h 2753880"/>
              <a:gd name="connsiteX5" fmla="*/ 5513479 w 5540588"/>
              <a:gd name="connsiteY5" fmla="*/ 1677075 h 2753880"/>
              <a:gd name="connsiteX0" fmla="*/ 5513479 w 5540588"/>
              <a:gd name="connsiteY0" fmla="*/ 1677075 h 2753880"/>
              <a:gd name="connsiteX1" fmla="*/ 5540588 w 5540588"/>
              <a:gd name="connsiteY1" fmla="*/ 0 h 2753880"/>
              <a:gd name="connsiteX2" fmla="*/ 9525 w 5540588"/>
              <a:gd name="connsiteY2" fmla="*/ 91 h 2753880"/>
              <a:gd name="connsiteX3" fmla="*/ 0 w 5540588"/>
              <a:gd name="connsiteY3" fmla="*/ 2753880 h 2753880"/>
              <a:gd name="connsiteX4" fmla="*/ 3337207 w 5540588"/>
              <a:gd name="connsiteY4" fmla="*/ 2744006 h 2753880"/>
              <a:gd name="connsiteX5" fmla="*/ 5513479 w 5540588"/>
              <a:gd name="connsiteY5" fmla="*/ 1677075 h 2753880"/>
              <a:gd name="connsiteX0" fmla="*/ 5741639 w 5741639"/>
              <a:gd name="connsiteY0" fmla="*/ 467141 h 2753880"/>
              <a:gd name="connsiteX1" fmla="*/ 5540588 w 5741639"/>
              <a:gd name="connsiteY1" fmla="*/ 0 h 2753880"/>
              <a:gd name="connsiteX2" fmla="*/ 9525 w 5741639"/>
              <a:gd name="connsiteY2" fmla="*/ 91 h 2753880"/>
              <a:gd name="connsiteX3" fmla="*/ 0 w 5741639"/>
              <a:gd name="connsiteY3" fmla="*/ 2753880 h 2753880"/>
              <a:gd name="connsiteX4" fmla="*/ 3337207 w 5741639"/>
              <a:gd name="connsiteY4" fmla="*/ 2744006 h 2753880"/>
              <a:gd name="connsiteX5" fmla="*/ 5741639 w 5741639"/>
              <a:gd name="connsiteY5" fmla="*/ 467141 h 2753880"/>
              <a:gd name="connsiteX0" fmla="*/ 5513478 w 5540588"/>
              <a:gd name="connsiteY0" fmla="*/ 1658021 h 2753880"/>
              <a:gd name="connsiteX1" fmla="*/ 5540588 w 5540588"/>
              <a:gd name="connsiteY1" fmla="*/ 0 h 2753880"/>
              <a:gd name="connsiteX2" fmla="*/ 9525 w 5540588"/>
              <a:gd name="connsiteY2" fmla="*/ 91 h 2753880"/>
              <a:gd name="connsiteX3" fmla="*/ 0 w 5540588"/>
              <a:gd name="connsiteY3" fmla="*/ 2753880 h 2753880"/>
              <a:gd name="connsiteX4" fmla="*/ 3337207 w 5540588"/>
              <a:gd name="connsiteY4" fmla="*/ 2744006 h 2753880"/>
              <a:gd name="connsiteX5" fmla="*/ 5513478 w 5540588"/>
              <a:gd name="connsiteY5" fmla="*/ 1658021 h 2753880"/>
              <a:gd name="connsiteX0" fmla="*/ 5513478 w 5540588"/>
              <a:gd name="connsiteY0" fmla="*/ 1663361 h 2759220"/>
              <a:gd name="connsiteX1" fmla="*/ 5540588 w 5540588"/>
              <a:gd name="connsiteY1" fmla="*/ 5340 h 2759220"/>
              <a:gd name="connsiteX2" fmla="*/ 5537050 w 5540588"/>
              <a:gd name="connsiteY2" fmla="*/ 0 h 2759220"/>
              <a:gd name="connsiteX3" fmla="*/ 9525 w 5540588"/>
              <a:gd name="connsiteY3" fmla="*/ 5431 h 2759220"/>
              <a:gd name="connsiteX4" fmla="*/ 0 w 5540588"/>
              <a:gd name="connsiteY4" fmla="*/ 2759220 h 2759220"/>
              <a:gd name="connsiteX5" fmla="*/ 3337207 w 5540588"/>
              <a:gd name="connsiteY5" fmla="*/ 2749346 h 2759220"/>
              <a:gd name="connsiteX6" fmla="*/ 5513478 w 5540588"/>
              <a:gd name="connsiteY6" fmla="*/ 1663361 h 2759220"/>
              <a:gd name="connsiteX0" fmla="*/ 5106802 w 5540588"/>
              <a:gd name="connsiteY0" fmla="*/ 1483406 h 2759220"/>
              <a:gd name="connsiteX1" fmla="*/ 5540588 w 5540588"/>
              <a:gd name="connsiteY1" fmla="*/ 5340 h 2759220"/>
              <a:gd name="connsiteX2" fmla="*/ 5537050 w 5540588"/>
              <a:gd name="connsiteY2" fmla="*/ 0 h 2759220"/>
              <a:gd name="connsiteX3" fmla="*/ 9525 w 5540588"/>
              <a:gd name="connsiteY3" fmla="*/ 5431 h 2759220"/>
              <a:gd name="connsiteX4" fmla="*/ 0 w 5540588"/>
              <a:gd name="connsiteY4" fmla="*/ 2759220 h 2759220"/>
              <a:gd name="connsiteX5" fmla="*/ 3337207 w 5540588"/>
              <a:gd name="connsiteY5" fmla="*/ 2749346 h 2759220"/>
              <a:gd name="connsiteX6" fmla="*/ 5106802 w 5540588"/>
              <a:gd name="connsiteY6" fmla="*/ 1483406 h 2759220"/>
              <a:gd name="connsiteX0" fmla="*/ 5539885 w 5540588"/>
              <a:gd name="connsiteY0" fmla="*/ 1483406 h 2759220"/>
              <a:gd name="connsiteX1" fmla="*/ 5540588 w 5540588"/>
              <a:gd name="connsiteY1" fmla="*/ 5340 h 2759220"/>
              <a:gd name="connsiteX2" fmla="*/ 5537050 w 5540588"/>
              <a:gd name="connsiteY2" fmla="*/ 0 h 2759220"/>
              <a:gd name="connsiteX3" fmla="*/ 9525 w 5540588"/>
              <a:gd name="connsiteY3" fmla="*/ 5431 h 2759220"/>
              <a:gd name="connsiteX4" fmla="*/ 0 w 5540588"/>
              <a:gd name="connsiteY4" fmla="*/ 2759220 h 2759220"/>
              <a:gd name="connsiteX5" fmla="*/ 3337207 w 5540588"/>
              <a:gd name="connsiteY5" fmla="*/ 2749346 h 2759220"/>
              <a:gd name="connsiteX6" fmla="*/ 5539885 w 5540588"/>
              <a:gd name="connsiteY6" fmla="*/ 1483406 h 2759220"/>
              <a:gd name="connsiteX0" fmla="*/ 5539885 w 5540588"/>
              <a:gd name="connsiteY0" fmla="*/ 1483406 h 2759220"/>
              <a:gd name="connsiteX1" fmla="*/ 5540588 w 5540588"/>
              <a:gd name="connsiteY1" fmla="*/ 5340 h 2759220"/>
              <a:gd name="connsiteX2" fmla="*/ 5537050 w 5540588"/>
              <a:gd name="connsiteY2" fmla="*/ 0 h 2759220"/>
              <a:gd name="connsiteX3" fmla="*/ 9525 w 5540588"/>
              <a:gd name="connsiteY3" fmla="*/ 5431 h 2759220"/>
              <a:gd name="connsiteX4" fmla="*/ 0 w 5540588"/>
              <a:gd name="connsiteY4" fmla="*/ 2759220 h 2759220"/>
              <a:gd name="connsiteX5" fmla="*/ 2314019 w 5540588"/>
              <a:gd name="connsiteY5" fmla="*/ 2749346 h 2759220"/>
              <a:gd name="connsiteX6" fmla="*/ 5539885 w 5540588"/>
              <a:gd name="connsiteY6" fmla="*/ 1483406 h 2759220"/>
              <a:gd name="connsiteX0" fmla="*/ 5539885 w 5540588"/>
              <a:gd name="connsiteY0" fmla="*/ 1483406 h 2759220"/>
              <a:gd name="connsiteX1" fmla="*/ 5540588 w 5540588"/>
              <a:gd name="connsiteY1" fmla="*/ 5340 h 2759220"/>
              <a:gd name="connsiteX2" fmla="*/ 5537050 w 5540588"/>
              <a:gd name="connsiteY2" fmla="*/ 0 h 2759220"/>
              <a:gd name="connsiteX3" fmla="*/ 9525 w 5540588"/>
              <a:gd name="connsiteY3" fmla="*/ 5431 h 2759220"/>
              <a:gd name="connsiteX4" fmla="*/ 0 w 5540588"/>
              <a:gd name="connsiteY4" fmla="*/ 2759220 h 2759220"/>
              <a:gd name="connsiteX5" fmla="*/ 2314019 w 5540588"/>
              <a:gd name="connsiteY5" fmla="*/ 2749346 h 2759220"/>
              <a:gd name="connsiteX6" fmla="*/ 5539885 w 5540588"/>
              <a:gd name="connsiteY6" fmla="*/ 1483406 h 2759220"/>
              <a:gd name="connsiteX0" fmla="*/ 5539886 w 5540588"/>
              <a:gd name="connsiteY0" fmla="*/ 1523893 h 2759220"/>
              <a:gd name="connsiteX1" fmla="*/ 5540588 w 5540588"/>
              <a:gd name="connsiteY1" fmla="*/ 5340 h 2759220"/>
              <a:gd name="connsiteX2" fmla="*/ 5537050 w 5540588"/>
              <a:gd name="connsiteY2" fmla="*/ 0 h 2759220"/>
              <a:gd name="connsiteX3" fmla="*/ 9525 w 5540588"/>
              <a:gd name="connsiteY3" fmla="*/ 5431 h 2759220"/>
              <a:gd name="connsiteX4" fmla="*/ 0 w 5540588"/>
              <a:gd name="connsiteY4" fmla="*/ 2759220 h 2759220"/>
              <a:gd name="connsiteX5" fmla="*/ 2314019 w 5540588"/>
              <a:gd name="connsiteY5" fmla="*/ 2749346 h 2759220"/>
              <a:gd name="connsiteX6" fmla="*/ 5539886 w 5540588"/>
              <a:gd name="connsiteY6" fmla="*/ 1523893 h 2759220"/>
              <a:gd name="connsiteX0" fmla="*/ 5539886 w 5540588"/>
              <a:gd name="connsiteY0" fmla="*/ 1523893 h 2759220"/>
              <a:gd name="connsiteX1" fmla="*/ 5540588 w 5540588"/>
              <a:gd name="connsiteY1" fmla="*/ 5340 h 2759220"/>
              <a:gd name="connsiteX2" fmla="*/ 5537050 w 5540588"/>
              <a:gd name="connsiteY2" fmla="*/ 0 h 2759220"/>
              <a:gd name="connsiteX3" fmla="*/ 9525 w 5540588"/>
              <a:gd name="connsiteY3" fmla="*/ 5431 h 2759220"/>
              <a:gd name="connsiteX4" fmla="*/ 0 w 5540588"/>
              <a:gd name="connsiteY4" fmla="*/ 2759220 h 2759220"/>
              <a:gd name="connsiteX5" fmla="*/ 2314019 w 5540588"/>
              <a:gd name="connsiteY5" fmla="*/ 2749346 h 2759220"/>
              <a:gd name="connsiteX6" fmla="*/ 5539886 w 5540588"/>
              <a:gd name="connsiteY6" fmla="*/ 1523893 h 2759220"/>
              <a:gd name="connsiteX0" fmla="*/ 5539886 w 5540588"/>
              <a:gd name="connsiteY0" fmla="*/ 1523893 h 2776338"/>
              <a:gd name="connsiteX1" fmla="*/ 5540588 w 5540588"/>
              <a:gd name="connsiteY1" fmla="*/ 5340 h 2776338"/>
              <a:gd name="connsiteX2" fmla="*/ 5537050 w 5540588"/>
              <a:gd name="connsiteY2" fmla="*/ 0 h 2776338"/>
              <a:gd name="connsiteX3" fmla="*/ 9525 w 5540588"/>
              <a:gd name="connsiteY3" fmla="*/ 5431 h 2776338"/>
              <a:gd name="connsiteX4" fmla="*/ 0 w 5540588"/>
              <a:gd name="connsiteY4" fmla="*/ 2759220 h 2776338"/>
              <a:gd name="connsiteX5" fmla="*/ 2314020 w 5540588"/>
              <a:gd name="connsiteY5" fmla="*/ 2776338 h 2776338"/>
              <a:gd name="connsiteX6" fmla="*/ 5539886 w 5540588"/>
              <a:gd name="connsiteY6" fmla="*/ 1523893 h 2776338"/>
              <a:gd name="connsiteX0" fmla="*/ 5539886 w 5540588"/>
              <a:gd name="connsiteY0" fmla="*/ 1523893 h 2759220"/>
              <a:gd name="connsiteX1" fmla="*/ 5540588 w 5540588"/>
              <a:gd name="connsiteY1" fmla="*/ 5340 h 2759220"/>
              <a:gd name="connsiteX2" fmla="*/ 5537050 w 5540588"/>
              <a:gd name="connsiteY2" fmla="*/ 0 h 2759220"/>
              <a:gd name="connsiteX3" fmla="*/ 9525 w 5540588"/>
              <a:gd name="connsiteY3" fmla="*/ 5431 h 2759220"/>
              <a:gd name="connsiteX4" fmla="*/ 0 w 5540588"/>
              <a:gd name="connsiteY4" fmla="*/ 2759220 h 2759220"/>
              <a:gd name="connsiteX5" fmla="*/ 2314021 w 5540588"/>
              <a:gd name="connsiteY5" fmla="*/ 2735851 h 2759220"/>
              <a:gd name="connsiteX6" fmla="*/ 5539886 w 5540588"/>
              <a:gd name="connsiteY6" fmla="*/ 1523893 h 2759220"/>
              <a:gd name="connsiteX0" fmla="*/ 5539886 w 5540588"/>
              <a:gd name="connsiteY0" fmla="*/ 1523893 h 2762843"/>
              <a:gd name="connsiteX1" fmla="*/ 5540588 w 5540588"/>
              <a:gd name="connsiteY1" fmla="*/ 5340 h 2762843"/>
              <a:gd name="connsiteX2" fmla="*/ 5537050 w 5540588"/>
              <a:gd name="connsiteY2" fmla="*/ 0 h 2762843"/>
              <a:gd name="connsiteX3" fmla="*/ 9525 w 5540588"/>
              <a:gd name="connsiteY3" fmla="*/ 5431 h 2762843"/>
              <a:gd name="connsiteX4" fmla="*/ 0 w 5540588"/>
              <a:gd name="connsiteY4" fmla="*/ 2759220 h 2762843"/>
              <a:gd name="connsiteX5" fmla="*/ 2314022 w 5540588"/>
              <a:gd name="connsiteY5" fmla="*/ 2762843 h 2762843"/>
              <a:gd name="connsiteX6" fmla="*/ 5539886 w 5540588"/>
              <a:gd name="connsiteY6" fmla="*/ 1523893 h 2762843"/>
              <a:gd name="connsiteX0" fmla="*/ 5539886 w 5540588"/>
              <a:gd name="connsiteY0" fmla="*/ 1523893 h 2762843"/>
              <a:gd name="connsiteX1" fmla="*/ 5540588 w 5540588"/>
              <a:gd name="connsiteY1" fmla="*/ 5340 h 2762843"/>
              <a:gd name="connsiteX2" fmla="*/ 5537050 w 5540588"/>
              <a:gd name="connsiteY2" fmla="*/ 0 h 2762843"/>
              <a:gd name="connsiteX3" fmla="*/ 9525 w 5540588"/>
              <a:gd name="connsiteY3" fmla="*/ 5431 h 2762843"/>
              <a:gd name="connsiteX4" fmla="*/ 0 w 5540588"/>
              <a:gd name="connsiteY4" fmla="*/ 2759220 h 2762843"/>
              <a:gd name="connsiteX5" fmla="*/ 2314022 w 5540588"/>
              <a:gd name="connsiteY5" fmla="*/ 2762843 h 2762843"/>
              <a:gd name="connsiteX6" fmla="*/ 5539886 w 5540588"/>
              <a:gd name="connsiteY6" fmla="*/ 1523893 h 2762843"/>
              <a:gd name="connsiteX0" fmla="*/ 5539886 w 5540588"/>
              <a:gd name="connsiteY0" fmla="*/ 1523893 h 2797637"/>
              <a:gd name="connsiteX1" fmla="*/ 5540588 w 5540588"/>
              <a:gd name="connsiteY1" fmla="*/ 5340 h 2797637"/>
              <a:gd name="connsiteX2" fmla="*/ 5537050 w 5540588"/>
              <a:gd name="connsiteY2" fmla="*/ 0 h 2797637"/>
              <a:gd name="connsiteX3" fmla="*/ 9525 w 5540588"/>
              <a:gd name="connsiteY3" fmla="*/ 5431 h 2797637"/>
              <a:gd name="connsiteX4" fmla="*/ 0 w 5540588"/>
              <a:gd name="connsiteY4" fmla="*/ 2759220 h 2797637"/>
              <a:gd name="connsiteX5" fmla="*/ 2314022 w 5540588"/>
              <a:gd name="connsiteY5" fmla="*/ 2762843 h 2797637"/>
              <a:gd name="connsiteX6" fmla="*/ 5539886 w 5540588"/>
              <a:gd name="connsiteY6" fmla="*/ 1523893 h 2797637"/>
              <a:gd name="connsiteX0" fmla="*/ 5539886 w 5540588"/>
              <a:gd name="connsiteY0" fmla="*/ 1523893 h 2762843"/>
              <a:gd name="connsiteX1" fmla="*/ 5540588 w 5540588"/>
              <a:gd name="connsiteY1" fmla="*/ 5340 h 2762843"/>
              <a:gd name="connsiteX2" fmla="*/ 5537050 w 5540588"/>
              <a:gd name="connsiteY2" fmla="*/ 0 h 2762843"/>
              <a:gd name="connsiteX3" fmla="*/ 9525 w 5540588"/>
              <a:gd name="connsiteY3" fmla="*/ 5431 h 2762843"/>
              <a:gd name="connsiteX4" fmla="*/ 0 w 5540588"/>
              <a:gd name="connsiteY4" fmla="*/ 2759220 h 2762843"/>
              <a:gd name="connsiteX5" fmla="*/ 2314022 w 5540588"/>
              <a:gd name="connsiteY5" fmla="*/ 2762843 h 2762843"/>
              <a:gd name="connsiteX6" fmla="*/ 5539886 w 5540588"/>
              <a:gd name="connsiteY6" fmla="*/ 1523893 h 2762843"/>
              <a:gd name="connsiteX0" fmla="*/ 5539886 w 5540588"/>
              <a:gd name="connsiteY0" fmla="*/ 1523893 h 2762843"/>
              <a:gd name="connsiteX1" fmla="*/ 5540588 w 5540588"/>
              <a:gd name="connsiteY1" fmla="*/ 5340 h 2762843"/>
              <a:gd name="connsiteX2" fmla="*/ 5537050 w 5540588"/>
              <a:gd name="connsiteY2" fmla="*/ 0 h 2762843"/>
              <a:gd name="connsiteX3" fmla="*/ 9525 w 5540588"/>
              <a:gd name="connsiteY3" fmla="*/ 5431 h 2762843"/>
              <a:gd name="connsiteX4" fmla="*/ 0 w 5540588"/>
              <a:gd name="connsiteY4" fmla="*/ 2759220 h 2762843"/>
              <a:gd name="connsiteX5" fmla="*/ 2314022 w 5540588"/>
              <a:gd name="connsiteY5" fmla="*/ 2762843 h 2762843"/>
              <a:gd name="connsiteX6" fmla="*/ 5539886 w 5540588"/>
              <a:gd name="connsiteY6" fmla="*/ 1523893 h 2762843"/>
              <a:gd name="connsiteX0" fmla="*/ 5530361 w 5531063"/>
              <a:gd name="connsiteY0" fmla="*/ 1523893 h 2762843"/>
              <a:gd name="connsiteX1" fmla="*/ 5531063 w 5531063"/>
              <a:gd name="connsiteY1" fmla="*/ 5340 h 2762843"/>
              <a:gd name="connsiteX2" fmla="*/ 5527525 w 5531063"/>
              <a:gd name="connsiteY2" fmla="*/ 0 h 2762843"/>
              <a:gd name="connsiteX3" fmla="*/ 0 w 5531063"/>
              <a:gd name="connsiteY3" fmla="*/ 5431 h 2762843"/>
              <a:gd name="connsiteX4" fmla="*/ 16896 w 5531063"/>
              <a:gd name="connsiteY4" fmla="*/ 2759220 h 2762843"/>
              <a:gd name="connsiteX5" fmla="*/ 2304497 w 5531063"/>
              <a:gd name="connsiteY5" fmla="*/ 2762843 h 2762843"/>
              <a:gd name="connsiteX6" fmla="*/ 5530361 w 5531063"/>
              <a:gd name="connsiteY6" fmla="*/ 1523893 h 2762843"/>
              <a:gd name="connsiteX0" fmla="*/ 5553095 w 5553797"/>
              <a:gd name="connsiteY0" fmla="*/ 1523893 h 2772716"/>
              <a:gd name="connsiteX1" fmla="*/ 5553797 w 5553797"/>
              <a:gd name="connsiteY1" fmla="*/ 5340 h 2772716"/>
              <a:gd name="connsiteX2" fmla="*/ 5550259 w 5553797"/>
              <a:gd name="connsiteY2" fmla="*/ 0 h 2772716"/>
              <a:gd name="connsiteX3" fmla="*/ 22734 w 5553797"/>
              <a:gd name="connsiteY3" fmla="*/ 5431 h 2772716"/>
              <a:gd name="connsiteX4" fmla="*/ 0 w 5553797"/>
              <a:gd name="connsiteY4" fmla="*/ 2772716 h 2772716"/>
              <a:gd name="connsiteX5" fmla="*/ 2327231 w 5553797"/>
              <a:gd name="connsiteY5" fmla="*/ 2762843 h 2772716"/>
              <a:gd name="connsiteX6" fmla="*/ 5553095 w 5553797"/>
              <a:gd name="connsiteY6" fmla="*/ 1523893 h 2772716"/>
              <a:gd name="connsiteX0" fmla="*/ 5530361 w 5531063"/>
              <a:gd name="connsiteY0" fmla="*/ 1523893 h 2772716"/>
              <a:gd name="connsiteX1" fmla="*/ 5531063 w 5531063"/>
              <a:gd name="connsiteY1" fmla="*/ 5340 h 2772716"/>
              <a:gd name="connsiteX2" fmla="*/ 5527525 w 5531063"/>
              <a:gd name="connsiteY2" fmla="*/ 0 h 2772716"/>
              <a:gd name="connsiteX3" fmla="*/ 0 w 5531063"/>
              <a:gd name="connsiteY3" fmla="*/ 5431 h 2772716"/>
              <a:gd name="connsiteX4" fmla="*/ 16896 w 5531063"/>
              <a:gd name="connsiteY4" fmla="*/ 2772716 h 2772716"/>
              <a:gd name="connsiteX5" fmla="*/ 2304497 w 5531063"/>
              <a:gd name="connsiteY5" fmla="*/ 2762843 h 2772716"/>
              <a:gd name="connsiteX6" fmla="*/ 5530361 w 5531063"/>
              <a:gd name="connsiteY6" fmla="*/ 1523893 h 2772716"/>
              <a:gd name="connsiteX0" fmla="*/ 5513465 w 5514167"/>
              <a:gd name="connsiteY0" fmla="*/ 1523893 h 2772716"/>
              <a:gd name="connsiteX1" fmla="*/ 5514167 w 5514167"/>
              <a:gd name="connsiteY1" fmla="*/ 5340 h 2772716"/>
              <a:gd name="connsiteX2" fmla="*/ 5510629 w 5514167"/>
              <a:gd name="connsiteY2" fmla="*/ 0 h 2772716"/>
              <a:gd name="connsiteX3" fmla="*/ 22734 w 5514167"/>
              <a:gd name="connsiteY3" fmla="*/ 45919 h 2772716"/>
              <a:gd name="connsiteX4" fmla="*/ 0 w 5514167"/>
              <a:gd name="connsiteY4" fmla="*/ 2772716 h 2772716"/>
              <a:gd name="connsiteX5" fmla="*/ 2287601 w 5514167"/>
              <a:gd name="connsiteY5" fmla="*/ 2762843 h 2772716"/>
              <a:gd name="connsiteX6" fmla="*/ 5513465 w 5514167"/>
              <a:gd name="connsiteY6" fmla="*/ 1523893 h 2772716"/>
              <a:gd name="connsiteX0" fmla="*/ 5530361 w 5531063"/>
              <a:gd name="connsiteY0" fmla="*/ 1523893 h 2772716"/>
              <a:gd name="connsiteX1" fmla="*/ 5531063 w 5531063"/>
              <a:gd name="connsiteY1" fmla="*/ 5340 h 2772716"/>
              <a:gd name="connsiteX2" fmla="*/ 5527525 w 5531063"/>
              <a:gd name="connsiteY2" fmla="*/ 0 h 2772716"/>
              <a:gd name="connsiteX3" fmla="*/ 0 w 5531063"/>
              <a:gd name="connsiteY3" fmla="*/ 32423 h 2772716"/>
              <a:gd name="connsiteX4" fmla="*/ 16896 w 5531063"/>
              <a:gd name="connsiteY4" fmla="*/ 2772716 h 2772716"/>
              <a:gd name="connsiteX5" fmla="*/ 2304497 w 5531063"/>
              <a:gd name="connsiteY5" fmla="*/ 2762843 h 2772716"/>
              <a:gd name="connsiteX6" fmla="*/ 5530361 w 5531063"/>
              <a:gd name="connsiteY6" fmla="*/ 1523893 h 2772716"/>
              <a:gd name="connsiteX0" fmla="*/ 5530361 w 5531063"/>
              <a:gd name="connsiteY0" fmla="*/ 1518553 h 2767376"/>
              <a:gd name="connsiteX1" fmla="*/ 5531063 w 5531063"/>
              <a:gd name="connsiteY1" fmla="*/ 0 h 2767376"/>
              <a:gd name="connsiteX2" fmla="*/ 5527525 w 5531063"/>
              <a:gd name="connsiteY2" fmla="*/ 35147 h 2767376"/>
              <a:gd name="connsiteX3" fmla="*/ 0 w 5531063"/>
              <a:gd name="connsiteY3" fmla="*/ 27083 h 2767376"/>
              <a:gd name="connsiteX4" fmla="*/ 16896 w 5531063"/>
              <a:gd name="connsiteY4" fmla="*/ 2767376 h 2767376"/>
              <a:gd name="connsiteX5" fmla="*/ 2304497 w 5531063"/>
              <a:gd name="connsiteY5" fmla="*/ 2757503 h 2767376"/>
              <a:gd name="connsiteX6" fmla="*/ 5530361 w 5531063"/>
              <a:gd name="connsiteY6" fmla="*/ 1518553 h 2767376"/>
              <a:gd name="connsiteX0" fmla="*/ 5530361 w 5633206"/>
              <a:gd name="connsiteY0" fmla="*/ 1518553 h 2767376"/>
              <a:gd name="connsiteX1" fmla="*/ 5531063 w 5633206"/>
              <a:gd name="connsiteY1" fmla="*/ 0 h 2767376"/>
              <a:gd name="connsiteX2" fmla="*/ 5633206 w 5633206"/>
              <a:gd name="connsiteY2" fmla="*/ 143114 h 2767376"/>
              <a:gd name="connsiteX3" fmla="*/ 0 w 5633206"/>
              <a:gd name="connsiteY3" fmla="*/ 27083 h 2767376"/>
              <a:gd name="connsiteX4" fmla="*/ 16896 w 5633206"/>
              <a:gd name="connsiteY4" fmla="*/ 2767376 h 2767376"/>
              <a:gd name="connsiteX5" fmla="*/ 2304497 w 5633206"/>
              <a:gd name="connsiteY5" fmla="*/ 2757503 h 2767376"/>
              <a:gd name="connsiteX6" fmla="*/ 5530361 w 5633206"/>
              <a:gd name="connsiteY6" fmla="*/ 1518553 h 2767376"/>
              <a:gd name="connsiteX0" fmla="*/ 5530361 w 5531063"/>
              <a:gd name="connsiteY0" fmla="*/ 1518553 h 2767376"/>
              <a:gd name="connsiteX1" fmla="*/ 5531063 w 5531063"/>
              <a:gd name="connsiteY1" fmla="*/ 0 h 2767376"/>
              <a:gd name="connsiteX2" fmla="*/ 5210481 w 5531063"/>
              <a:gd name="connsiteY2" fmla="*/ 8155 h 2767376"/>
              <a:gd name="connsiteX3" fmla="*/ 0 w 5531063"/>
              <a:gd name="connsiteY3" fmla="*/ 27083 h 2767376"/>
              <a:gd name="connsiteX4" fmla="*/ 16896 w 5531063"/>
              <a:gd name="connsiteY4" fmla="*/ 2767376 h 2767376"/>
              <a:gd name="connsiteX5" fmla="*/ 2304497 w 5531063"/>
              <a:gd name="connsiteY5" fmla="*/ 2757503 h 2767376"/>
              <a:gd name="connsiteX6" fmla="*/ 5530361 w 5531063"/>
              <a:gd name="connsiteY6" fmla="*/ 1518553 h 2767376"/>
              <a:gd name="connsiteX0" fmla="*/ 5530361 w 5531063"/>
              <a:gd name="connsiteY0" fmla="*/ 1518553 h 2767376"/>
              <a:gd name="connsiteX1" fmla="*/ 5531063 w 5531063"/>
              <a:gd name="connsiteY1" fmla="*/ 0 h 2767376"/>
              <a:gd name="connsiteX2" fmla="*/ 0 w 5531063"/>
              <a:gd name="connsiteY2" fmla="*/ 27083 h 2767376"/>
              <a:gd name="connsiteX3" fmla="*/ 16896 w 5531063"/>
              <a:gd name="connsiteY3" fmla="*/ 2767376 h 2767376"/>
              <a:gd name="connsiteX4" fmla="*/ 2304497 w 5531063"/>
              <a:gd name="connsiteY4" fmla="*/ 2757503 h 2767376"/>
              <a:gd name="connsiteX5" fmla="*/ 5530361 w 5531063"/>
              <a:gd name="connsiteY5" fmla="*/ 1518553 h 2767376"/>
              <a:gd name="connsiteX0" fmla="*/ 5530361 w 5540284"/>
              <a:gd name="connsiteY0" fmla="*/ 1499715 h 2748538"/>
              <a:gd name="connsiteX1" fmla="*/ 5540284 w 5540284"/>
              <a:gd name="connsiteY1" fmla="*/ 0 h 2748538"/>
              <a:gd name="connsiteX2" fmla="*/ 0 w 5540284"/>
              <a:gd name="connsiteY2" fmla="*/ 8245 h 2748538"/>
              <a:gd name="connsiteX3" fmla="*/ 16896 w 5540284"/>
              <a:gd name="connsiteY3" fmla="*/ 2748538 h 2748538"/>
              <a:gd name="connsiteX4" fmla="*/ 2304497 w 5540284"/>
              <a:gd name="connsiteY4" fmla="*/ 2738665 h 2748538"/>
              <a:gd name="connsiteX5" fmla="*/ 5530361 w 5540284"/>
              <a:gd name="connsiteY5" fmla="*/ 1499715 h 2748538"/>
              <a:gd name="connsiteX0" fmla="*/ 5530361 w 5540284"/>
              <a:gd name="connsiteY0" fmla="*/ 1491470 h 2740293"/>
              <a:gd name="connsiteX1" fmla="*/ 5540284 w 5540284"/>
              <a:gd name="connsiteY1" fmla="*/ 29431 h 2740293"/>
              <a:gd name="connsiteX2" fmla="*/ 0 w 5540284"/>
              <a:gd name="connsiteY2" fmla="*/ 0 h 2740293"/>
              <a:gd name="connsiteX3" fmla="*/ 16896 w 5540284"/>
              <a:gd name="connsiteY3" fmla="*/ 2740293 h 2740293"/>
              <a:gd name="connsiteX4" fmla="*/ 2304497 w 5540284"/>
              <a:gd name="connsiteY4" fmla="*/ 2730420 h 2740293"/>
              <a:gd name="connsiteX5" fmla="*/ 5530361 w 5540284"/>
              <a:gd name="connsiteY5" fmla="*/ 1491470 h 2740293"/>
              <a:gd name="connsiteX0" fmla="*/ 5530361 w 5549504"/>
              <a:gd name="connsiteY0" fmla="*/ 1491470 h 2740293"/>
              <a:gd name="connsiteX1" fmla="*/ 5549504 w 5549504"/>
              <a:gd name="connsiteY1" fmla="*/ 1174 h 2740293"/>
              <a:gd name="connsiteX2" fmla="*/ 0 w 5549504"/>
              <a:gd name="connsiteY2" fmla="*/ 0 h 2740293"/>
              <a:gd name="connsiteX3" fmla="*/ 16896 w 5549504"/>
              <a:gd name="connsiteY3" fmla="*/ 2740293 h 2740293"/>
              <a:gd name="connsiteX4" fmla="*/ 2304497 w 5549504"/>
              <a:gd name="connsiteY4" fmla="*/ 2730420 h 2740293"/>
              <a:gd name="connsiteX5" fmla="*/ 5530361 w 5549504"/>
              <a:gd name="connsiteY5" fmla="*/ 1491470 h 2740293"/>
              <a:gd name="connsiteX0" fmla="*/ 5530361 w 5530365"/>
              <a:gd name="connsiteY0" fmla="*/ 1491470 h 2740293"/>
              <a:gd name="connsiteX1" fmla="*/ 5521845 w 5530365"/>
              <a:gd name="connsiteY1" fmla="*/ 10593 h 2740293"/>
              <a:gd name="connsiteX2" fmla="*/ 0 w 5530365"/>
              <a:gd name="connsiteY2" fmla="*/ 0 h 2740293"/>
              <a:gd name="connsiteX3" fmla="*/ 16896 w 5530365"/>
              <a:gd name="connsiteY3" fmla="*/ 2740293 h 2740293"/>
              <a:gd name="connsiteX4" fmla="*/ 2304497 w 5530365"/>
              <a:gd name="connsiteY4" fmla="*/ 2730420 h 2740293"/>
              <a:gd name="connsiteX5" fmla="*/ 5530361 w 5530365"/>
              <a:gd name="connsiteY5" fmla="*/ 1491470 h 2740293"/>
              <a:gd name="connsiteX0" fmla="*/ 5530361 w 5531065"/>
              <a:gd name="connsiteY0" fmla="*/ 1509134 h 2757957"/>
              <a:gd name="connsiteX1" fmla="*/ 5531065 w 5531065"/>
              <a:gd name="connsiteY1" fmla="*/ 0 h 2757957"/>
              <a:gd name="connsiteX2" fmla="*/ 0 w 5531065"/>
              <a:gd name="connsiteY2" fmla="*/ 17664 h 2757957"/>
              <a:gd name="connsiteX3" fmla="*/ 16896 w 5531065"/>
              <a:gd name="connsiteY3" fmla="*/ 2757957 h 2757957"/>
              <a:gd name="connsiteX4" fmla="*/ 2304497 w 5531065"/>
              <a:gd name="connsiteY4" fmla="*/ 2748084 h 2757957"/>
              <a:gd name="connsiteX5" fmla="*/ 5530361 w 5531065"/>
              <a:gd name="connsiteY5" fmla="*/ 1509134 h 2757957"/>
              <a:gd name="connsiteX0" fmla="*/ 5536553 w 5537257"/>
              <a:gd name="connsiteY0" fmla="*/ 1509134 h 2757957"/>
              <a:gd name="connsiteX1" fmla="*/ 5537257 w 5537257"/>
              <a:gd name="connsiteY1" fmla="*/ 0 h 2757957"/>
              <a:gd name="connsiteX2" fmla="*/ 6192 w 5537257"/>
              <a:gd name="connsiteY2" fmla="*/ 17664 h 2757957"/>
              <a:gd name="connsiteX3" fmla="*/ 0 w 5537257"/>
              <a:gd name="connsiteY3" fmla="*/ 2757957 h 2757957"/>
              <a:gd name="connsiteX4" fmla="*/ 2310689 w 5537257"/>
              <a:gd name="connsiteY4" fmla="*/ 2748084 h 2757957"/>
              <a:gd name="connsiteX5" fmla="*/ 5536553 w 5537257"/>
              <a:gd name="connsiteY5" fmla="*/ 1509134 h 2757957"/>
              <a:gd name="connsiteX0" fmla="*/ 5530361 w 5531065"/>
              <a:gd name="connsiteY0" fmla="*/ 1509134 h 2750095"/>
              <a:gd name="connsiteX1" fmla="*/ 5531065 w 5531065"/>
              <a:gd name="connsiteY1" fmla="*/ 0 h 2750095"/>
              <a:gd name="connsiteX2" fmla="*/ 0 w 5531065"/>
              <a:gd name="connsiteY2" fmla="*/ 17664 h 2750095"/>
              <a:gd name="connsiteX3" fmla="*/ 9200 w 5531065"/>
              <a:gd name="connsiteY3" fmla="*/ 2750095 h 2750095"/>
              <a:gd name="connsiteX4" fmla="*/ 2304497 w 5531065"/>
              <a:gd name="connsiteY4" fmla="*/ 2748084 h 2750095"/>
              <a:gd name="connsiteX5" fmla="*/ 5530361 w 5531065"/>
              <a:gd name="connsiteY5" fmla="*/ 1509134 h 2750095"/>
              <a:gd name="connsiteX0" fmla="*/ 5530361 w 5531065"/>
              <a:gd name="connsiteY0" fmla="*/ 1501272 h 2742233"/>
              <a:gd name="connsiteX1" fmla="*/ 5531065 w 5531065"/>
              <a:gd name="connsiteY1" fmla="*/ 0 h 2742233"/>
              <a:gd name="connsiteX2" fmla="*/ 0 w 5531065"/>
              <a:gd name="connsiteY2" fmla="*/ 9802 h 2742233"/>
              <a:gd name="connsiteX3" fmla="*/ 9200 w 5531065"/>
              <a:gd name="connsiteY3" fmla="*/ 2742233 h 2742233"/>
              <a:gd name="connsiteX4" fmla="*/ 2304497 w 5531065"/>
              <a:gd name="connsiteY4" fmla="*/ 2740222 h 2742233"/>
              <a:gd name="connsiteX5" fmla="*/ 5530361 w 5531065"/>
              <a:gd name="connsiteY5" fmla="*/ 1501272 h 2742233"/>
              <a:gd name="connsiteX0" fmla="*/ 5530361 w 5530366"/>
              <a:gd name="connsiteY0" fmla="*/ 1501272 h 2742233"/>
              <a:gd name="connsiteX1" fmla="*/ 5523369 w 5530366"/>
              <a:gd name="connsiteY1" fmla="*/ 0 h 2742233"/>
              <a:gd name="connsiteX2" fmla="*/ 0 w 5530366"/>
              <a:gd name="connsiteY2" fmla="*/ 9802 h 2742233"/>
              <a:gd name="connsiteX3" fmla="*/ 9200 w 5530366"/>
              <a:gd name="connsiteY3" fmla="*/ 2742233 h 2742233"/>
              <a:gd name="connsiteX4" fmla="*/ 2304497 w 5530366"/>
              <a:gd name="connsiteY4" fmla="*/ 2740222 h 2742233"/>
              <a:gd name="connsiteX5" fmla="*/ 5530361 w 5530366"/>
              <a:gd name="connsiteY5" fmla="*/ 1501272 h 2742233"/>
              <a:gd name="connsiteX0" fmla="*/ 5530361 w 5530366"/>
              <a:gd name="connsiteY0" fmla="*/ 1491470 h 2732431"/>
              <a:gd name="connsiteX1" fmla="*/ 5523369 w 5530366"/>
              <a:gd name="connsiteY1" fmla="*/ 5924 h 2732431"/>
              <a:gd name="connsiteX2" fmla="*/ 0 w 5530366"/>
              <a:gd name="connsiteY2" fmla="*/ 0 h 2732431"/>
              <a:gd name="connsiteX3" fmla="*/ 9200 w 5530366"/>
              <a:gd name="connsiteY3" fmla="*/ 2732431 h 2732431"/>
              <a:gd name="connsiteX4" fmla="*/ 2304497 w 5530366"/>
              <a:gd name="connsiteY4" fmla="*/ 2730420 h 2732431"/>
              <a:gd name="connsiteX5" fmla="*/ 5530361 w 5530366"/>
              <a:gd name="connsiteY5" fmla="*/ 1491470 h 2732431"/>
              <a:gd name="connsiteX0" fmla="*/ 5530361 w 5530366"/>
              <a:gd name="connsiteY0" fmla="*/ 1591407 h 2732431"/>
              <a:gd name="connsiteX1" fmla="*/ 5523369 w 5530366"/>
              <a:gd name="connsiteY1" fmla="*/ 5924 h 2732431"/>
              <a:gd name="connsiteX2" fmla="*/ 0 w 5530366"/>
              <a:gd name="connsiteY2" fmla="*/ 0 h 2732431"/>
              <a:gd name="connsiteX3" fmla="*/ 9200 w 5530366"/>
              <a:gd name="connsiteY3" fmla="*/ 2732431 h 2732431"/>
              <a:gd name="connsiteX4" fmla="*/ 2304497 w 5530366"/>
              <a:gd name="connsiteY4" fmla="*/ 2730420 h 2732431"/>
              <a:gd name="connsiteX5" fmla="*/ 5530361 w 5530366"/>
              <a:gd name="connsiteY5" fmla="*/ 1591407 h 27324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530366" h="2732431">
                <a:moveTo>
                  <a:pt x="5530361" y="1591407"/>
                </a:moveTo>
                <a:cubicBezTo>
                  <a:pt x="5530595" y="1098718"/>
                  <a:pt x="5523135" y="498613"/>
                  <a:pt x="5523369" y="5924"/>
                </a:cubicBezTo>
                <a:lnTo>
                  <a:pt x="0" y="0"/>
                </a:lnTo>
                <a:cubicBezTo>
                  <a:pt x="3067" y="910810"/>
                  <a:pt x="6133" y="1821621"/>
                  <a:pt x="9200" y="2732431"/>
                </a:cubicBezTo>
                <a:lnTo>
                  <a:pt x="2304497" y="2730420"/>
                </a:lnTo>
                <a:cubicBezTo>
                  <a:pt x="3361835" y="2389415"/>
                  <a:pt x="4674969" y="2026882"/>
                  <a:pt x="5530361" y="1591407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  <a:extLst/>
        </p:spPr>
        <p:txBody>
          <a:bodyPr anchor="ctr"/>
          <a:lstStyle/>
          <a:p>
            <a:pPr algn="ctr">
              <a:defRPr/>
            </a:pPr>
            <a:endParaRPr lang="de-DE" dirty="0">
              <a:solidFill>
                <a:srgbClr val="000000"/>
              </a:solidFill>
              <a:latin typeface="Arial" charset="0"/>
              <a:cs typeface="+mn-cs"/>
            </a:endParaRPr>
          </a:p>
        </p:txBody>
      </p:sp>
      <p:sp>
        <p:nvSpPr>
          <p:cNvPr id="361498" name="Textfeld 15"/>
          <p:cNvSpPr txBox="1">
            <a:spLocks noChangeArrowheads="1"/>
          </p:cNvSpPr>
          <p:nvPr/>
        </p:nvSpPr>
        <p:spPr bwMode="auto">
          <a:xfrm>
            <a:off x="251520" y="764704"/>
            <a:ext cx="5214920" cy="4616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2400" b="1" dirty="0">
                <a:solidFill>
                  <a:srgbClr val="002060"/>
                </a:solidFill>
                <a:latin typeface="Arial" charset="0"/>
                <a:cs typeface="+mn-cs"/>
              </a:rPr>
              <a:t>Laser driven dose delivery system</a:t>
            </a:r>
          </a:p>
        </p:txBody>
      </p:sp>
      <p:sp>
        <p:nvSpPr>
          <p:cNvPr id="361478" name="Text Box 2"/>
          <p:cNvSpPr txBox="1">
            <a:spLocks noChangeArrowheads="1"/>
          </p:cNvSpPr>
          <p:nvPr/>
        </p:nvSpPr>
        <p:spPr bwMode="auto">
          <a:xfrm>
            <a:off x="360000" y="216000"/>
            <a:ext cx="636469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2400" b="1" cap="all" dirty="0">
                <a:solidFill>
                  <a:srgbClr val="00589C"/>
                </a:solidFill>
                <a:latin typeface="Arial" charset="0"/>
              </a:rPr>
              <a:t>Translational Research - Concept</a:t>
            </a:r>
          </a:p>
        </p:txBody>
      </p:sp>
      <p:sp>
        <p:nvSpPr>
          <p:cNvPr id="3" name="Abgerundetes Rechteck 2"/>
          <p:cNvSpPr>
            <a:spLocks noChangeArrowheads="1"/>
          </p:cNvSpPr>
          <p:nvPr/>
        </p:nvSpPr>
        <p:spPr bwMode="auto">
          <a:xfrm>
            <a:off x="6012160" y="2137420"/>
            <a:ext cx="2214562" cy="571500"/>
          </a:xfrm>
          <a:prstGeom prst="roundRect">
            <a:avLst>
              <a:gd name="adj" fmla="val 16667"/>
            </a:avLst>
          </a:prstGeom>
          <a:solidFill>
            <a:srgbClr val="FFD96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anchor="ctr"/>
          <a:lstStyle/>
          <a:p>
            <a:pPr algn="ctr"/>
            <a:r>
              <a:rPr lang="de-DE">
                <a:solidFill>
                  <a:srgbClr val="000000"/>
                </a:solidFill>
                <a:latin typeface="Arial" charset="0"/>
                <a:cs typeface="+mn-cs"/>
              </a:rPr>
              <a:t>Clinical trials</a:t>
            </a:r>
          </a:p>
        </p:txBody>
      </p:sp>
      <p:sp>
        <p:nvSpPr>
          <p:cNvPr id="23" name="Rectangle 22"/>
          <p:cNvSpPr>
            <a:spLocks noChangeArrowheads="1"/>
          </p:cNvSpPr>
          <p:nvPr/>
        </p:nvSpPr>
        <p:spPr bwMode="auto">
          <a:xfrm>
            <a:off x="3347864" y="1660738"/>
            <a:ext cx="18002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srgbClr val="C00000"/>
                </a:solidFill>
                <a:latin typeface="Arial" charset="0"/>
                <a:cs typeface="+mn-cs"/>
              </a:rPr>
              <a:t>~10</a:t>
            </a:r>
            <a:r>
              <a:rPr lang="en-US" sz="2400" baseline="30000" dirty="0" smtClean="0">
                <a:solidFill>
                  <a:srgbClr val="C00000"/>
                </a:solidFill>
                <a:latin typeface="Arial" charset="0"/>
                <a:cs typeface="+mn-cs"/>
              </a:rPr>
              <a:t>8</a:t>
            </a:r>
            <a:r>
              <a:rPr lang="en-US" sz="2000" dirty="0" smtClean="0">
                <a:solidFill>
                  <a:srgbClr val="C00000"/>
                </a:solidFill>
                <a:latin typeface="Arial" charset="0"/>
                <a:cs typeface="+mn-cs"/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  <a:latin typeface="Arial" charset="0"/>
                <a:cs typeface="+mn-cs"/>
              </a:rPr>
              <a:t>Gy</a:t>
            </a:r>
            <a:r>
              <a:rPr lang="en-US" sz="2000" dirty="0" smtClean="0">
                <a:solidFill>
                  <a:srgbClr val="C00000"/>
                </a:solidFill>
                <a:latin typeface="Arial" charset="0"/>
                <a:cs typeface="+mn-cs"/>
              </a:rPr>
              <a:t> / min</a:t>
            </a:r>
          </a:p>
        </p:txBody>
      </p:sp>
      <p:sp>
        <p:nvSpPr>
          <p:cNvPr id="24" name="Rectangle 23"/>
          <p:cNvSpPr/>
          <p:nvPr/>
        </p:nvSpPr>
        <p:spPr>
          <a:xfrm>
            <a:off x="3347864" y="2236802"/>
            <a:ext cx="144016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srgbClr val="006600"/>
                </a:solidFill>
                <a:latin typeface="Arial" charset="0"/>
                <a:cs typeface="+mn-cs"/>
              </a:rPr>
              <a:t>~ </a:t>
            </a:r>
            <a:r>
              <a:rPr lang="en-US" sz="2000" dirty="0" err="1" smtClean="0">
                <a:solidFill>
                  <a:srgbClr val="006600"/>
                </a:solidFill>
                <a:latin typeface="Arial" charset="0"/>
                <a:cs typeface="+mn-cs"/>
              </a:rPr>
              <a:t>Gy</a:t>
            </a:r>
            <a:r>
              <a:rPr lang="en-US" sz="2000" dirty="0" smtClean="0">
                <a:solidFill>
                  <a:srgbClr val="006600"/>
                </a:solidFill>
                <a:latin typeface="Arial" charset="0"/>
                <a:cs typeface="+mn-cs"/>
              </a:rPr>
              <a:t> </a:t>
            </a:r>
            <a:r>
              <a:rPr lang="en-US" sz="2000" dirty="0">
                <a:solidFill>
                  <a:srgbClr val="006600"/>
                </a:solidFill>
                <a:latin typeface="Arial" charset="0"/>
                <a:cs typeface="+mn-cs"/>
              </a:rPr>
              <a:t>/ min</a:t>
            </a:r>
          </a:p>
        </p:txBody>
      </p:sp>
      <p:grpSp>
        <p:nvGrpSpPr>
          <p:cNvPr id="84" name="Group 83"/>
          <p:cNvGrpSpPr/>
          <p:nvPr/>
        </p:nvGrpSpPr>
        <p:grpSpPr>
          <a:xfrm>
            <a:off x="-45351" y="1223389"/>
            <a:ext cx="3264935" cy="2419967"/>
            <a:chOff x="1031585" y="1124744"/>
            <a:chExt cx="3900455" cy="2659418"/>
          </a:xfrm>
        </p:grpSpPr>
        <p:sp>
          <p:nvSpPr>
            <p:cNvPr id="85" name="Text Box 5"/>
            <p:cNvSpPr txBox="1">
              <a:spLocks noChangeArrowheads="1"/>
            </p:cNvSpPr>
            <p:nvPr/>
          </p:nvSpPr>
          <p:spPr bwMode="auto">
            <a:xfrm rot="16200000">
              <a:off x="82705" y="2073624"/>
              <a:ext cx="2421342" cy="5235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154800" rIns="90000" bIns="154800">
              <a:spAutoFit/>
            </a:bodyPr>
            <a:lstStyle/>
            <a:p>
              <a:pPr algn="ctr"/>
              <a:r>
                <a:rPr lang="en-GB" sz="2000" dirty="0" smtClean="0">
                  <a:solidFill>
                    <a:srgbClr val="002060"/>
                  </a:solidFill>
                  <a:latin typeface="Arial" charset="0"/>
                  <a:cs typeface="+mn-cs"/>
                </a:rPr>
                <a:t>Proton number </a:t>
              </a:r>
            </a:p>
          </p:txBody>
        </p:sp>
        <p:sp>
          <p:nvSpPr>
            <p:cNvPr id="86" name="Text Box 7"/>
            <p:cNvSpPr txBox="1">
              <a:spLocks noChangeArrowheads="1"/>
            </p:cNvSpPr>
            <p:nvPr/>
          </p:nvSpPr>
          <p:spPr bwMode="auto">
            <a:xfrm>
              <a:off x="1695654" y="3446493"/>
              <a:ext cx="3171436" cy="3376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de-DE" sz="2000" dirty="0" smtClean="0">
                  <a:solidFill>
                    <a:srgbClr val="002060"/>
                  </a:solidFill>
                  <a:latin typeface="Arial" charset="0"/>
                  <a:cs typeface="+mn-cs"/>
                </a:rPr>
                <a:t>Time</a:t>
              </a:r>
            </a:p>
          </p:txBody>
        </p:sp>
        <p:pic>
          <p:nvPicPr>
            <p:cNvPr id="87" name="Picture 9" descr="Pulsstruktur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877" t="1430" b="14816"/>
            <a:stretch>
              <a:fillRect/>
            </a:stretch>
          </p:blipFill>
          <p:spPr bwMode="auto">
            <a:xfrm>
              <a:off x="1662388" y="1205955"/>
              <a:ext cx="3269652" cy="22718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8" name="Text Box 10"/>
            <p:cNvSpPr txBox="1">
              <a:spLocks noChangeArrowheads="1"/>
            </p:cNvSpPr>
            <p:nvPr/>
          </p:nvSpPr>
          <p:spPr bwMode="auto">
            <a:xfrm>
              <a:off x="2286025" y="2076557"/>
              <a:ext cx="514885" cy="338554"/>
            </a:xfrm>
            <a:prstGeom prst="rect">
              <a:avLst/>
            </a:prstGeom>
            <a:noFill/>
            <a:ln>
              <a:noFill/>
            </a:ln>
            <a:effectLst>
              <a:prstShdw prst="shdw18" dist="17961" dir="13500000">
                <a:schemeClr val="accent1">
                  <a:gamma/>
                  <a:shade val="60000"/>
                  <a:invGamma/>
                </a:schemeClr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4176713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defTabSz="4176713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defTabSz="4176713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defTabSz="4176713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defTabSz="4176713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defTabSz="41767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defTabSz="41767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defTabSz="41767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defTabSz="41767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de-DE" sz="1600" dirty="0" smtClean="0">
                  <a:solidFill>
                    <a:srgbClr val="000000"/>
                  </a:solidFill>
                </a:rPr>
                <a:t>10s</a:t>
              </a:r>
              <a:endParaRPr lang="de-DE" sz="1600" dirty="0" smtClean="0">
                <a:solidFill>
                  <a:srgbClr val="000000"/>
                </a:solidFill>
                <a:cs typeface="+mn-cs"/>
              </a:endParaRPr>
            </a:p>
          </p:txBody>
        </p:sp>
        <p:sp>
          <p:nvSpPr>
            <p:cNvPr id="89" name="Text Box 11"/>
            <p:cNvSpPr txBox="1">
              <a:spLocks noChangeArrowheads="1"/>
            </p:cNvSpPr>
            <p:nvPr/>
          </p:nvSpPr>
          <p:spPr bwMode="auto">
            <a:xfrm>
              <a:off x="1947038" y="1469324"/>
              <a:ext cx="635110" cy="338554"/>
            </a:xfrm>
            <a:prstGeom prst="rect">
              <a:avLst/>
            </a:prstGeom>
            <a:noFill/>
            <a:ln>
              <a:noFill/>
            </a:ln>
            <a:effectLst>
              <a:prstShdw prst="shdw18" dist="17961" dir="13500000">
                <a:schemeClr val="accent1">
                  <a:gamma/>
                  <a:shade val="60000"/>
                  <a:invGamma/>
                </a:schemeClr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4176713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defTabSz="4176713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defTabSz="4176713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defTabSz="4176713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defTabSz="4176713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defTabSz="41767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defTabSz="41767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defTabSz="41767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defTabSz="41767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de-DE" sz="1600" dirty="0" smtClean="0">
                  <a:solidFill>
                    <a:srgbClr val="000000"/>
                  </a:solidFill>
                </a:rPr>
                <a:t>~1</a:t>
              </a:r>
              <a:r>
                <a:rPr lang="de-DE" sz="1600" dirty="0" smtClean="0">
                  <a:solidFill>
                    <a:srgbClr val="000000"/>
                  </a:solidFill>
                  <a:cs typeface="+mn-cs"/>
                </a:rPr>
                <a:t>ns</a:t>
              </a:r>
            </a:p>
          </p:txBody>
        </p:sp>
        <p:sp>
          <p:nvSpPr>
            <p:cNvPr id="90" name="Line 12"/>
            <p:cNvSpPr>
              <a:spLocks noChangeShapeType="1"/>
            </p:cNvSpPr>
            <p:nvPr/>
          </p:nvSpPr>
          <p:spPr bwMode="auto">
            <a:xfrm>
              <a:off x="1934859" y="1709938"/>
              <a:ext cx="0" cy="1658213"/>
            </a:xfrm>
            <a:prstGeom prst="line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 sz="2400" smtClean="0">
                <a:solidFill>
                  <a:srgbClr val="000000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91" name="Line 16"/>
            <p:cNvSpPr>
              <a:spLocks noChangeShapeType="1"/>
            </p:cNvSpPr>
            <p:nvPr/>
          </p:nvSpPr>
          <p:spPr bwMode="auto">
            <a:xfrm>
              <a:off x="2359407" y="1924567"/>
              <a:ext cx="0" cy="1443584"/>
            </a:xfrm>
            <a:prstGeom prst="line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 sz="2400" smtClean="0">
                <a:solidFill>
                  <a:srgbClr val="000000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92" name="Line 17"/>
            <p:cNvSpPr>
              <a:spLocks noChangeShapeType="1"/>
            </p:cNvSpPr>
            <p:nvPr/>
          </p:nvSpPr>
          <p:spPr bwMode="auto">
            <a:xfrm>
              <a:off x="3213254" y="2005650"/>
              <a:ext cx="0" cy="1373631"/>
            </a:xfrm>
            <a:prstGeom prst="line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 sz="2400" smtClean="0">
                <a:solidFill>
                  <a:srgbClr val="000000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93" name="Line 18"/>
            <p:cNvSpPr>
              <a:spLocks noChangeShapeType="1"/>
            </p:cNvSpPr>
            <p:nvPr/>
          </p:nvSpPr>
          <p:spPr bwMode="auto">
            <a:xfrm>
              <a:off x="4485314" y="2253666"/>
              <a:ext cx="0" cy="1120843"/>
            </a:xfrm>
            <a:prstGeom prst="line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 sz="2400" smtClean="0">
                <a:solidFill>
                  <a:srgbClr val="000000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94" name="Line 19"/>
            <p:cNvSpPr>
              <a:spLocks noChangeShapeType="1"/>
            </p:cNvSpPr>
            <p:nvPr/>
          </p:nvSpPr>
          <p:spPr bwMode="auto">
            <a:xfrm>
              <a:off x="2790291" y="1528695"/>
              <a:ext cx="0" cy="1837866"/>
            </a:xfrm>
            <a:prstGeom prst="line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 sz="2400" smtClean="0">
                <a:solidFill>
                  <a:srgbClr val="000000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95" name="Line 20"/>
            <p:cNvSpPr>
              <a:spLocks noChangeShapeType="1"/>
            </p:cNvSpPr>
            <p:nvPr/>
          </p:nvSpPr>
          <p:spPr bwMode="auto">
            <a:xfrm>
              <a:off x="3636219" y="1446023"/>
              <a:ext cx="0" cy="1920539"/>
            </a:xfrm>
            <a:prstGeom prst="line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 sz="2400" smtClean="0">
                <a:solidFill>
                  <a:srgbClr val="000000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96" name="Line 21"/>
            <p:cNvSpPr>
              <a:spLocks noChangeShapeType="1"/>
            </p:cNvSpPr>
            <p:nvPr/>
          </p:nvSpPr>
          <p:spPr bwMode="auto">
            <a:xfrm>
              <a:off x="4054430" y="1706758"/>
              <a:ext cx="0" cy="1661392"/>
            </a:xfrm>
            <a:prstGeom prst="line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 sz="2400" smtClean="0">
                <a:solidFill>
                  <a:srgbClr val="000000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97" name="Line 22"/>
            <p:cNvSpPr>
              <a:spLocks noChangeShapeType="1"/>
            </p:cNvSpPr>
            <p:nvPr/>
          </p:nvSpPr>
          <p:spPr bwMode="auto">
            <a:xfrm rot="16200000">
              <a:off x="3307511" y="1668750"/>
              <a:ext cx="0" cy="3166684"/>
            </a:xfrm>
            <a:prstGeom prst="line">
              <a:avLst/>
            </a:prstGeom>
            <a:noFill/>
            <a:ln w="381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 sz="2400" smtClean="0">
                <a:solidFill>
                  <a:srgbClr val="000000"/>
                </a:solidFill>
                <a:latin typeface="Arial" charset="0"/>
                <a:cs typeface="+mn-cs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4091766" y="3007251"/>
            <a:ext cx="4970400" cy="3568339"/>
            <a:chOff x="4091766" y="3007251"/>
            <a:chExt cx="4970400" cy="3568339"/>
          </a:xfrm>
        </p:grpSpPr>
        <p:sp>
          <p:nvSpPr>
            <p:cNvPr id="17" name="Freihandform 16"/>
            <p:cNvSpPr/>
            <p:nvPr/>
          </p:nvSpPr>
          <p:spPr bwMode="auto">
            <a:xfrm>
              <a:off x="4091766" y="3007251"/>
              <a:ext cx="4970400" cy="3568339"/>
            </a:xfrm>
            <a:custGeom>
              <a:avLst/>
              <a:gdLst>
                <a:gd name="connsiteX0" fmla="*/ 0 w 4781550"/>
                <a:gd name="connsiteY0" fmla="*/ 2800350 h 2800350"/>
                <a:gd name="connsiteX1" fmla="*/ 4772025 w 4781550"/>
                <a:gd name="connsiteY1" fmla="*/ 2762250 h 2800350"/>
                <a:gd name="connsiteX2" fmla="*/ 4781550 w 4781550"/>
                <a:gd name="connsiteY2" fmla="*/ 0 h 2800350"/>
                <a:gd name="connsiteX3" fmla="*/ 2790825 w 4781550"/>
                <a:gd name="connsiteY3" fmla="*/ 9525 h 2800350"/>
                <a:gd name="connsiteX4" fmla="*/ 0 w 4781550"/>
                <a:gd name="connsiteY4" fmla="*/ 2733675 h 2800350"/>
                <a:gd name="connsiteX5" fmla="*/ 0 w 4781550"/>
                <a:gd name="connsiteY5" fmla="*/ 2733675 h 2800350"/>
                <a:gd name="connsiteX0" fmla="*/ 0 w 4781550"/>
                <a:gd name="connsiteY0" fmla="*/ 2800350 h 2800350"/>
                <a:gd name="connsiteX1" fmla="*/ 4772025 w 4781550"/>
                <a:gd name="connsiteY1" fmla="*/ 2762250 h 2800350"/>
                <a:gd name="connsiteX2" fmla="*/ 4781550 w 4781550"/>
                <a:gd name="connsiteY2" fmla="*/ 0 h 2800350"/>
                <a:gd name="connsiteX3" fmla="*/ 2362165 w 4781550"/>
                <a:gd name="connsiteY3" fmla="*/ 9525 h 2800350"/>
                <a:gd name="connsiteX4" fmla="*/ 0 w 4781550"/>
                <a:gd name="connsiteY4" fmla="*/ 2733675 h 2800350"/>
                <a:gd name="connsiteX5" fmla="*/ 0 w 4781550"/>
                <a:gd name="connsiteY5" fmla="*/ 2733675 h 2800350"/>
                <a:gd name="connsiteX0" fmla="*/ 0 w 4924394"/>
                <a:gd name="connsiteY0" fmla="*/ 3014688 h 3014688"/>
                <a:gd name="connsiteX1" fmla="*/ 4772025 w 4924394"/>
                <a:gd name="connsiteY1" fmla="*/ 2976588 h 3014688"/>
                <a:gd name="connsiteX2" fmla="*/ 4924394 w 4924394"/>
                <a:gd name="connsiteY2" fmla="*/ 0 h 3014688"/>
                <a:gd name="connsiteX3" fmla="*/ 2362165 w 4924394"/>
                <a:gd name="connsiteY3" fmla="*/ 223863 h 3014688"/>
                <a:gd name="connsiteX4" fmla="*/ 0 w 4924394"/>
                <a:gd name="connsiteY4" fmla="*/ 2948013 h 3014688"/>
                <a:gd name="connsiteX5" fmla="*/ 0 w 4924394"/>
                <a:gd name="connsiteY5" fmla="*/ 2948013 h 3014688"/>
                <a:gd name="connsiteX0" fmla="*/ 0 w 4924394"/>
                <a:gd name="connsiteY0" fmla="*/ 3014688 h 3014688"/>
                <a:gd name="connsiteX1" fmla="*/ 4772025 w 4924394"/>
                <a:gd name="connsiteY1" fmla="*/ 2976588 h 3014688"/>
                <a:gd name="connsiteX2" fmla="*/ 4924394 w 4924394"/>
                <a:gd name="connsiteY2" fmla="*/ 0 h 3014688"/>
                <a:gd name="connsiteX3" fmla="*/ 2576447 w 4924394"/>
                <a:gd name="connsiteY3" fmla="*/ 9525 h 3014688"/>
                <a:gd name="connsiteX4" fmla="*/ 0 w 4924394"/>
                <a:gd name="connsiteY4" fmla="*/ 2948013 h 3014688"/>
                <a:gd name="connsiteX5" fmla="*/ 0 w 4924394"/>
                <a:gd name="connsiteY5" fmla="*/ 2948013 h 3014688"/>
                <a:gd name="connsiteX0" fmla="*/ 0 w 4924394"/>
                <a:gd name="connsiteY0" fmla="*/ 3014688 h 3014688"/>
                <a:gd name="connsiteX1" fmla="*/ 4772025 w 4924394"/>
                <a:gd name="connsiteY1" fmla="*/ 2976588 h 3014688"/>
                <a:gd name="connsiteX2" fmla="*/ 4924394 w 4924394"/>
                <a:gd name="connsiteY2" fmla="*/ 0 h 3014688"/>
                <a:gd name="connsiteX3" fmla="*/ 2576447 w 4924394"/>
                <a:gd name="connsiteY3" fmla="*/ 9525 h 3014688"/>
                <a:gd name="connsiteX4" fmla="*/ 0 w 4924394"/>
                <a:gd name="connsiteY4" fmla="*/ 2948013 h 3014688"/>
                <a:gd name="connsiteX5" fmla="*/ 0 w 4924394"/>
                <a:gd name="connsiteY5" fmla="*/ 2948013 h 3014688"/>
                <a:gd name="connsiteX0" fmla="*/ 0 w 4924394"/>
                <a:gd name="connsiteY0" fmla="*/ 3014688 h 3014688"/>
                <a:gd name="connsiteX1" fmla="*/ 4772025 w 4924394"/>
                <a:gd name="connsiteY1" fmla="*/ 2976588 h 3014688"/>
                <a:gd name="connsiteX2" fmla="*/ 4914869 w 4924394"/>
                <a:gd name="connsiteY2" fmla="*/ 2957538 h 3014688"/>
                <a:gd name="connsiteX3" fmla="*/ 4924394 w 4924394"/>
                <a:gd name="connsiteY3" fmla="*/ 0 h 3014688"/>
                <a:gd name="connsiteX4" fmla="*/ 2576447 w 4924394"/>
                <a:gd name="connsiteY4" fmla="*/ 9525 h 3014688"/>
                <a:gd name="connsiteX5" fmla="*/ 0 w 4924394"/>
                <a:gd name="connsiteY5" fmla="*/ 2948013 h 3014688"/>
                <a:gd name="connsiteX6" fmla="*/ 0 w 4924394"/>
                <a:gd name="connsiteY6" fmla="*/ 2948013 h 3014688"/>
                <a:gd name="connsiteX0" fmla="*/ 0 w 4924394"/>
                <a:gd name="connsiteY0" fmla="*/ 3014688 h 3014688"/>
                <a:gd name="connsiteX1" fmla="*/ 4772025 w 4924394"/>
                <a:gd name="connsiteY1" fmla="*/ 2976588 h 3014688"/>
                <a:gd name="connsiteX2" fmla="*/ 4914869 w 4924394"/>
                <a:gd name="connsiteY2" fmla="*/ 2957538 h 3014688"/>
                <a:gd name="connsiteX3" fmla="*/ 4924394 w 4924394"/>
                <a:gd name="connsiteY3" fmla="*/ 0 h 3014688"/>
                <a:gd name="connsiteX4" fmla="*/ 2576447 w 4924394"/>
                <a:gd name="connsiteY4" fmla="*/ 9525 h 3014688"/>
                <a:gd name="connsiteX5" fmla="*/ 0 w 4924394"/>
                <a:gd name="connsiteY5" fmla="*/ 2948013 h 3014688"/>
                <a:gd name="connsiteX0" fmla="*/ 0 w 4924394"/>
                <a:gd name="connsiteY0" fmla="*/ 3014688 h 3014688"/>
                <a:gd name="connsiteX1" fmla="*/ 4772025 w 4924394"/>
                <a:gd name="connsiteY1" fmla="*/ 2976588 h 3014688"/>
                <a:gd name="connsiteX2" fmla="*/ 4914869 w 4924394"/>
                <a:gd name="connsiteY2" fmla="*/ 2957538 h 3014688"/>
                <a:gd name="connsiteX3" fmla="*/ 4924394 w 4924394"/>
                <a:gd name="connsiteY3" fmla="*/ 0 h 3014688"/>
                <a:gd name="connsiteX4" fmla="*/ 2576447 w 4924394"/>
                <a:gd name="connsiteY4" fmla="*/ 9525 h 3014688"/>
                <a:gd name="connsiteX5" fmla="*/ 0 w 4924394"/>
                <a:gd name="connsiteY5" fmla="*/ 2590799 h 3014688"/>
                <a:gd name="connsiteX0" fmla="*/ 0 w 4924394"/>
                <a:gd name="connsiteY0" fmla="*/ 3014688 h 3019403"/>
                <a:gd name="connsiteX1" fmla="*/ 4772025 w 4924394"/>
                <a:gd name="connsiteY1" fmla="*/ 2976588 h 3019403"/>
                <a:gd name="connsiteX2" fmla="*/ 4914869 w 4924394"/>
                <a:gd name="connsiteY2" fmla="*/ 2957538 h 3019403"/>
                <a:gd name="connsiteX3" fmla="*/ 4924394 w 4924394"/>
                <a:gd name="connsiteY3" fmla="*/ 0 h 3019403"/>
                <a:gd name="connsiteX4" fmla="*/ 2576447 w 4924394"/>
                <a:gd name="connsiteY4" fmla="*/ 9525 h 3019403"/>
                <a:gd name="connsiteX5" fmla="*/ 0 w 4924394"/>
                <a:gd name="connsiteY5" fmla="*/ 3019403 h 3019403"/>
                <a:gd name="connsiteX0" fmla="*/ 0 w 4924394"/>
                <a:gd name="connsiteY0" fmla="*/ 3014688 h 3019403"/>
                <a:gd name="connsiteX1" fmla="*/ 4772025 w 4924394"/>
                <a:gd name="connsiteY1" fmla="*/ 2976588 h 3019403"/>
                <a:gd name="connsiteX2" fmla="*/ 4914869 w 4924394"/>
                <a:gd name="connsiteY2" fmla="*/ 2957538 h 3019403"/>
                <a:gd name="connsiteX3" fmla="*/ 4924394 w 4924394"/>
                <a:gd name="connsiteY3" fmla="*/ 0 h 3019403"/>
                <a:gd name="connsiteX4" fmla="*/ 2576447 w 4924394"/>
                <a:gd name="connsiteY4" fmla="*/ 9525 h 3019403"/>
                <a:gd name="connsiteX5" fmla="*/ 0 w 4924394"/>
                <a:gd name="connsiteY5" fmla="*/ 3019403 h 3019403"/>
                <a:gd name="connsiteX6" fmla="*/ 0 w 4924394"/>
                <a:gd name="connsiteY6" fmla="*/ 3014688 h 3019403"/>
                <a:gd name="connsiteX0" fmla="*/ 0 w 4924394"/>
                <a:gd name="connsiteY0" fmla="*/ 3014688 h 3019403"/>
                <a:gd name="connsiteX1" fmla="*/ 4772025 w 4924394"/>
                <a:gd name="connsiteY1" fmla="*/ 2976588 h 3019403"/>
                <a:gd name="connsiteX2" fmla="*/ 4914869 w 4924394"/>
                <a:gd name="connsiteY2" fmla="*/ 2957538 h 3019403"/>
                <a:gd name="connsiteX3" fmla="*/ 4924394 w 4924394"/>
                <a:gd name="connsiteY3" fmla="*/ 0 h 3019403"/>
                <a:gd name="connsiteX4" fmla="*/ 2576447 w 4924394"/>
                <a:gd name="connsiteY4" fmla="*/ 9525 h 3019403"/>
                <a:gd name="connsiteX5" fmla="*/ 0 w 4924394"/>
                <a:gd name="connsiteY5" fmla="*/ 3019403 h 3019403"/>
                <a:gd name="connsiteX6" fmla="*/ 0 w 4924394"/>
                <a:gd name="connsiteY6" fmla="*/ 3014688 h 3019403"/>
                <a:gd name="connsiteX0" fmla="*/ 0 w 4924394"/>
                <a:gd name="connsiteY0" fmla="*/ 3014688 h 3208293"/>
                <a:gd name="connsiteX1" fmla="*/ 4772025 w 4924394"/>
                <a:gd name="connsiteY1" fmla="*/ 2976588 h 3208293"/>
                <a:gd name="connsiteX2" fmla="*/ 4914869 w 4924394"/>
                <a:gd name="connsiteY2" fmla="*/ 2957538 h 3208293"/>
                <a:gd name="connsiteX3" fmla="*/ 4924394 w 4924394"/>
                <a:gd name="connsiteY3" fmla="*/ 0 h 3208293"/>
                <a:gd name="connsiteX4" fmla="*/ 2576447 w 4924394"/>
                <a:gd name="connsiteY4" fmla="*/ 9525 h 3208293"/>
                <a:gd name="connsiteX5" fmla="*/ 0 w 4924394"/>
                <a:gd name="connsiteY5" fmla="*/ 3019403 h 3208293"/>
                <a:gd name="connsiteX6" fmla="*/ 0 w 4924394"/>
                <a:gd name="connsiteY6" fmla="*/ 3014688 h 3208293"/>
                <a:gd name="connsiteX0" fmla="*/ 0 w 4924394"/>
                <a:gd name="connsiteY0" fmla="*/ 3014688 h 3019403"/>
                <a:gd name="connsiteX1" fmla="*/ 4772025 w 4924394"/>
                <a:gd name="connsiteY1" fmla="*/ 2976588 h 3019403"/>
                <a:gd name="connsiteX2" fmla="*/ 4914869 w 4924394"/>
                <a:gd name="connsiteY2" fmla="*/ 2957538 h 3019403"/>
                <a:gd name="connsiteX3" fmla="*/ 4924394 w 4924394"/>
                <a:gd name="connsiteY3" fmla="*/ 0 h 3019403"/>
                <a:gd name="connsiteX4" fmla="*/ 2576447 w 4924394"/>
                <a:gd name="connsiteY4" fmla="*/ 9525 h 3019403"/>
                <a:gd name="connsiteX5" fmla="*/ 0 w 4924394"/>
                <a:gd name="connsiteY5" fmla="*/ 3019403 h 3019403"/>
                <a:gd name="connsiteX6" fmla="*/ 0 w 4924394"/>
                <a:gd name="connsiteY6" fmla="*/ 3014688 h 3019403"/>
                <a:gd name="connsiteX0" fmla="*/ 9517 w 4933911"/>
                <a:gd name="connsiteY0" fmla="*/ 3014688 h 3019403"/>
                <a:gd name="connsiteX1" fmla="*/ 4781542 w 4933911"/>
                <a:gd name="connsiteY1" fmla="*/ 2976588 h 3019403"/>
                <a:gd name="connsiteX2" fmla="*/ 4924386 w 4933911"/>
                <a:gd name="connsiteY2" fmla="*/ 2957538 h 3019403"/>
                <a:gd name="connsiteX3" fmla="*/ 4933911 w 4933911"/>
                <a:gd name="connsiteY3" fmla="*/ 0 h 3019403"/>
                <a:gd name="connsiteX4" fmla="*/ 2585964 w 4933911"/>
                <a:gd name="connsiteY4" fmla="*/ 9525 h 3019403"/>
                <a:gd name="connsiteX5" fmla="*/ 9517 w 4933911"/>
                <a:gd name="connsiteY5" fmla="*/ 3019403 h 3019403"/>
                <a:gd name="connsiteX6" fmla="*/ 9517 w 4933911"/>
                <a:gd name="connsiteY6" fmla="*/ 3014688 h 3019403"/>
                <a:gd name="connsiteX0" fmla="*/ 9517 w 4933911"/>
                <a:gd name="connsiteY0" fmla="*/ 3157540 h 3159112"/>
                <a:gd name="connsiteX1" fmla="*/ 4781542 w 4933911"/>
                <a:gd name="connsiteY1" fmla="*/ 2976588 h 3159112"/>
                <a:gd name="connsiteX2" fmla="*/ 4924386 w 4933911"/>
                <a:gd name="connsiteY2" fmla="*/ 2957538 h 3159112"/>
                <a:gd name="connsiteX3" fmla="*/ 4933911 w 4933911"/>
                <a:gd name="connsiteY3" fmla="*/ 0 h 3159112"/>
                <a:gd name="connsiteX4" fmla="*/ 2585964 w 4933911"/>
                <a:gd name="connsiteY4" fmla="*/ 9525 h 3159112"/>
                <a:gd name="connsiteX5" fmla="*/ 9517 w 4933911"/>
                <a:gd name="connsiteY5" fmla="*/ 3019403 h 3159112"/>
                <a:gd name="connsiteX6" fmla="*/ 9517 w 4933911"/>
                <a:gd name="connsiteY6" fmla="*/ 3157540 h 3159112"/>
                <a:gd name="connsiteX0" fmla="*/ 9517 w 4933911"/>
                <a:gd name="connsiteY0" fmla="*/ 3157540 h 3159112"/>
                <a:gd name="connsiteX1" fmla="*/ 4781542 w 4933911"/>
                <a:gd name="connsiteY1" fmla="*/ 2976588 h 3159112"/>
                <a:gd name="connsiteX2" fmla="*/ 4924386 w 4933911"/>
                <a:gd name="connsiteY2" fmla="*/ 3100390 h 3159112"/>
                <a:gd name="connsiteX3" fmla="*/ 4933911 w 4933911"/>
                <a:gd name="connsiteY3" fmla="*/ 0 h 3159112"/>
                <a:gd name="connsiteX4" fmla="*/ 2585964 w 4933911"/>
                <a:gd name="connsiteY4" fmla="*/ 9525 h 3159112"/>
                <a:gd name="connsiteX5" fmla="*/ 9517 w 4933911"/>
                <a:gd name="connsiteY5" fmla="*/ 3019403 h 3159112"/>
                <a:gd name="connsiteX6" fmla="*/ 9517 w 4933911"/>
                <a:gd name="connsiteY6" fmla="*/ 3157540 h 3159112"/>
                <a:gd name="connsiteX0" fmla="*/ 9517 w 4933911"/>
                <a:gd name="connsiteY0" fmla="*/ 3157540 h 3159112"/>
                <a:gd name="connsiteX1" fmla="*/ 4924386 w 4933911"/>
                <a:gd name="connsiteY1" fmla="*/ 3100390 h 3159112"/>
                <a:gd name="connsiteX2" fmla="*/ 4933911 w 4933911"/>
                <a:gd name="connsiteY2" fmla="*/ 0 h 3159112"/>
                <a:gd name="connsiteX3" fmla="*/ 2585964 w 4933911"/>
                <a:gd name="connsiteY3" fmla="*/ 9525 h 3159112"/>
                <a:gd name="connsiteX4" fmla="*/ 9517 w 4933911"/>
                <a:gd name="connsiteY4" fmla="*/ 3019403 h 3159112"/>
                <a:gd name="connsiteX5" fmla="*/ 9517 w 4933911"/>
                <a:gd name="connsiteY5" fmla="*/ 3157540 h 3159112"/>
                <a:gd name="connsiteX0" fmla="*/ 0 w 4924394"/>
                <a:gd name="connsiteY0" fmla="*/ 3157540 h 3157540"/>
                <a:gd name="connsiteX1" fmla="*/ 4914869 w 4924394"/>
                <a:gd name="connsiteY1" fmla="*/ 3100390 h 3157540"/>
                <a:gd name="connsiteX2" fmla="*/ 4924394 w 4924394"/>
                <a:gd name="connsiteY2" fmla="*/ 0 h 3157540"/>
                <a:gd name="connsiteX3" fmla="*/ 2576447 w 4924394"/>
                <a:gd name="connsiteY3" fmla="*/ 9525 h 3157540"/>
                <a:gd name="connsiteX4" fmla="*/ 91440 w 4924394"/>
                <a:gd name="connsiteY4" fmla="*/ 3110843 h 3157540"/>
                <a:gd name="connsiteX0" fmla="*/ 0 w 4924394"/>
                <a:gd name="connsiteY0" fmla="*/ 3157540 h 3157540"/>
                <a:gd name="connsiteX1" fmla="*/ 4914869 w 4924394"/>
                <a:gd name="connsiteY1" fmla="*/ 3100390 h 3157540"/>
                <a:gd name="connsiteX2" fmla="*/ 4924394 w 4924394"/>
                <a:gd name="connsiteY2" fmla="*/ 0 h 3157540"/>
                <a:gd name="connsiteX3" fmla="*/ 2576447 w 4924394"/>
                <a:gd name="connsiteY3" fmla="*/ 9525 h 3157540"/>
                <a:gd name="connsiteX4" fmla="*/ 91440 w 4924394"/>
                <a:gd name="connsiteY4" fmla="*/ 2467877 h 3157540"/>
                <a:gd name="connsiteX0" fmla="*/ 0 w 4924394"/>
                <a:gd name="connsiteY0" fmla="*/ 3157540 h 3157540"/>
                <a:gd name="connsiteX1" fmla="*/ 4914869 w 4924394"/>
                <a:gd name="connsiteY1" fmla="*/ 3100390 h 3157540"/>
                <a:gd name="connsiteX2" fmla="*/ 4924394 w 4924394"/>
                <a:gd name="connsiteY2" fmla="*/ 0 h 3157540"/>
                <a:gd name="connsiteX3" fmla="*/ 2576447 w 4924394"/>
                <a:gd name="connsiteY3" fmla="*/ 9525 h 3157540"/>
                <a:gd name="connsiteX4" fmla="*/ 91440 w 4924394"/>
                <a:gd name="connsiteY4" fmla="*/ 2467877 h 3157540"/>
                <a:gd name="connsiteX5" fmla="*/ 0 w 4924394"/>
                <a:gd name="connsiteY5" fmla="*/ 3157540 h 3157540"/>
                <a:gd name="connsiteX0" fmla="*/ 0 w 4924394"/>
                <a:gd name="connsiteY0" fmla="*/ 3157540 h 3157540"/>
                <a:gd name="connsiteX1" fmla="*/ 4914869 w 4924394"/>
                <a:gd name="connsiteY1" fmla="*/ 3100390 h 3157540"/>
                <a:gd name="connsiteX2" fmla="*/ 4924394 w 4924394"/>
                <a:gd name="connsiteY2" fmla="*/ 0 h 3157540"/>
                <a:gd name="connsiteX3" fmla="*/ 2576447 w 4924394"/>
                <a:gd name="connsiteY3" fmla="*/ 9525 h 3157540"/>
                <a:gd name="connsiteX4" fmla="*/ 377160 w 4924394"/>
                <a:gd name="connsiteY4" fmla="*/ 2253539 h 3157540"/>
                <a:gd name="connsiteX5" fmla="*/ 0 w 4924394"/>
                <a:gd name="connsiteY5" fmla="*/ 3157540 h 3157540"/>
                <a:gd name="connsiteX0" fmla="*/ 0 w 4924394"/>
                <a:gd name="connsiteY0" fmla="*/ 3157540 h 3157540"/>
                <a:gd name="connsiteX1" fmla="*/ 4914869 w 4924394"/>
                <a:gd name="connsiteY1" fmla="*/ 3100390 h 3157540"/>
                <a:gd name="connsiteX2" fmla="*/ 4924394 w 4924394"/>
                <a:gd name="connsiteY2" fmla="*/ 0 h 3157540"/>
                <a:gd name="connsiteX3" fmla="*/ 2576447 w 4924394"/>
                <a:gd name="connsiteY3" fmla="*/ 9525 h 3157540"/>
                <a:gd name="connsiteX4" fmla="*/ 377160 w 4924394"/>
                <a:gd name="connsiteY4" fmla="*/ 2253539 h 3157540"/>
                <a:gd name="connsiteX5" fmla="*/ 0 w 4924394"/>
                <a:gd name="connsiteY5" fmla="*/ 3157540 h 3157540"/>
                <a:gd name="connsiteX0" fmla="*/ 0 w 4924394"/>
                <a:gd name="connsiteY0" fmla="*/ 3157540 h 3157540"/>
                <a:gd name="connsiteX1" fmla="*/ 4914869 w 4924394"/>
                <a:gd name="connsiteY1" fmla="*/ 3100390 h 3157540"/>
                <a:gd name="connsiteX2" fmla="*/ 4924394 w 4924394"/>
                <a:gd name="connsiteY2" fmla="*/ 0 h 3157540"/>
                <a:gd name="connsiteX3" fmla="*/ 2576447 w 4924394"/>
                <a:gd name="connsiteY3" fmla="*/ 9525 h 3157540"/>
                <a:gd name="connsiteX4" fmla="*/ 377160 w 4924394"/>
                <a:gd name="connsiteY4" fmla="*/ 2253539 h 3157540"/>
                <a:gd name="connsiteX5" fmla="*/ 0 w 4924394"/>
                <a:gd name="connsiteY5" fmla="*/ 3157540 h 3157540"/>
                <a:gd name="connsiteX0" fmla="*/ 0 w 4924394"/>
                <a:gd name="connsiteY0" fmla="*/ 3157540 h 3157540"/>
                <a:gd name="connsiteX1" fmla="*/ 4914869 w 4924394"/>
                <a:gd name="connsiteY1" fmla="*/ 3100390 h 3157540"/>
                <a:gd name="connsiteX2" fmla="*/ 4924394 w 4924394"/>
                <a:gd name="connsiteY2" fmla="*/ 0 h 3157540"/>
                <a:gd name="connsiteX3" fmla="*/ 2576447 w 4924394"/>
                <a:gd name="connsiteY3" fmla="*/ 9525 h 3157540"/>
                <a:gd name="connsiteX4" fmla="*/ 377160 w 4924394"/>
                <a:gd name="connsiteY4" fmla="*/ 2253539 h 3157540"/>
                <a:gd name="connsiteX5" fmla="*/ 14253 w 4924394"/>
                <a:gd name="connsiteY5" fmla="*/ 2252687 h 3157540"/>
                <a:gd name="connsiteX6" fmla="*/ 0 w 4924394"/>
                <a:gd name="connsiteY6" fmla="*/ 3157540 h 3157540"/>
                <a:gd name="connsiteX0" fmla="*/ 0 w 4924394"/>
                <a:gd name="connsiteY0" fmla="*/ 3157540 h 3157540"/>
                <a:gd name="connsiteX1" fmla="*/ 4914869 w 4924394"/>
                <a:gd name="connsiteY1" fmla="*/ 3100390 h 3157540"/>
                <a:gd name="connsiteX2" fmla="*/ 4924394 w 4924394"/>
                <a:gd name="connsiteY2" fmla="*/ 0 h 3157540"/>
                <a:gd name="connsiteX3" fmla="*/ 2576447 w 4924394"/>
                <a:gd name="connsiteY3" fmla="*/ 9525 h 3157540"/>
                <a:gd name="connsiteX4" fmla="*/ 377160 w 4924394"/>
                <a:gd name="connsiteY4" fmla="*/ 2253539 h 3157540"/>
                <a:gd name="connsiteX5" fmla="*/ 995335 w 4924394"/>
                <a:gd name="connsiteY5" fmla="*/ 1528758 h 3157540"/>
                <a:gd name="connsiteX6" fmla="*/ 14253 w 4924394"/>
                <a:gd name="connsiteY6" fmla="*/ 2252687 h 3157540"/>
                <a:gd name="connsiteX7" fmla="*/ 0 w 4924394"/>
                <a:gd name="connsiteY7" fmla="*/ 3157540 h 3157540"/>
                <a:gd name="connsiteX0" fmla="*/ 0 w 4924394"/>
                <a:gd name="connsiteY0" fmla="*/ 3157540 h 3157540"/>
                <a:gd name="connsiteX1" fmla="*/ 4914869 w 4924394"/>
                <a:gd name="connsiteY1" fmla="*/ 3100390 h 3157540"/>
                <a:gd name="connsiteX2" fmla="*/ 4924394 w 4924394"/>
                <a:gd name="connsiteY2" fmla="*/ 0 h 3157540"/>
                <a:gd name="connsiteX3" fmla="*/ 2576447 w 4924394"/>
                <a:gd name="connsiteY3" fmla="*/ 9525 h 3157540"/>
                <a:gd name="connsiteX4" fmla="*/ 377160 w 4924394"/>
                <a:gd name="connsiteY4" fmla="*/ 2253539 h 3157540"/>
                <a:gd name="connsiteX5" fmla="*/ 1319187 w 4924394"/>
                <a:gd name="connsiteY5" fmla="*/ 1590671 h 3157540"/>
                <a:gd name="connsiteX6" fmla="*/ 995335 w 4924394"/>
                <a:gd name="connsiteY6" fmla="*/ 1528758 h 3157540"/>
                <a:gd name="connsiteX7" fmla="*/ 14253 w 4924394"/>
                <a:gd name="connsiteY7" fmla="*/ 2252687 h 3157540"/>
                <a:gd name="connsiteX8" fmla="*/ 0 w 4924394"/>
                <a:gd name="connsiteY8" fmla="*/ 3157540 h 3157540"/>
                <a:gd name="connsiteX0" fmla="*/ 1319187 w 4924394"/>
                <a:gd name="connsiteY0" fmla="*/ 1590671 h 3157540"/>
                <a:gd name="connsiteX1" fmla="*/ 995335 w 4924394"/>
                <a:gd name="connsiteY1" fmla="*/ 1528758 h 3157540"/>
                <a:gd name="connsiteX2" fmla="*/ 14253 w 4924394"/>
                <a:gd name="connsiteY2" fmla="*/ 2252687 h 3157540"/>
                <a:gd name="connsiteX3" fmla="*/ 0 w 4924394"/>
                <a:gd name="connsiteY3" fmla="*/ 3157540 h 3157540"/>
                <a:gd name="connsiteX4" fmla="*/ 4914869 w 4924394"/>
                <a:gd name="connsiteY4" fmla="*/ 3100390 h 3157540"/>
                <a:gd name="connsiteX5" fmla="*/ 4924394 w 4924394"/>
                <a:gd name="connsiteY5" fmla="*/ 0 h 3157540"/>
                <a:gd name="connsiteX6" fmla="*/ 2576447 w 4924394"/>
                <a:gd name="connsiteY6" fmla="*/ 9525 h 3157540"/>
                <a:gd name="connsiteX7" fmla="*/ 468600 w 4924394"/>
                <a:gd name="connsiteY7" fmla="*/ 2344979 h 3157540"/>
                <a:gd name="connsiteX0" fmla="*/ 1319187 w 4924394"/>
                <a:gd name="connsiteY0" fmla="*/ 1590671 h 3157540"/>
                <a:gd name="connsiteX1" fmla="*/ 995335 w 4924394"/>
                <a:gd name="connsiteY1" fmla="*/ 1528758 h 3157540"/>
                <a:gd name="connsiteX2" fmla="*/ 14253 w 4924394"/>
                <a:gd name="connsiteY2" fmla="*/ 2252687 h 3157540"/>
                <a:gd name="connsiteX3" fmla="*/ 0 w 4924394"/>
                <a:gd name="connsiteY3" fmla="*/ 3157540 h 3157540"/>
                <a:gd name="connsiteX4" fmla="*/ 4914869 w 4924394"/>
                <a:gd name="connsiteY4" fmla="*/ 3100390 h 3157540"/>
                <a:gd name="connsiteX5" fmla="*/ 4924394 w 4924394"/>
                <a:gd name="connsiteY5" fmla="*/ 0 h 3157540"/>
                <a:gd name="connsiteX6" fmla="*/ 2576447 w 4924394"/>
                <a:gd name="connsiteY6" fmla="*/ 9525 h 3157540"/>
                <a:gd name="connsiteX0" fmla="*/ 1319187 w 4924394"/>
                <a:gd name="connsiteY0" fmla="*/ 1590671 h 3157540"/>
                <a:gd name="connsiteX1" fmla="*/ 14253 w 4924394"/>
                <a:gd name="connsiteY1" fmla="*/ 2252687 h 3157540"/>
                <a:gd name="connsiteX2" fmla="*/ 0 w 4924394"/>
                <a:gd name="connsiteY2" fmla="*/ 3157540 h 3157540"/>
                <a:gd name="connsiteX3" fmla="*/ 4914869 w 4924394"/>
                <a:gd name="connsiteY3" fmla="*/ 3100390 h 3157540"/>
                <a:gd name="connsiteX4" fmla="*/ 4924394 w 4924394"/>
                <a:gd name="connsiteY4" fmla="*/ 0 h 3157540"/>
                <a:gd name="connsiteX5" fmla="*/ 2576447 w 4924394"/>
                <a:gd name="connsiteY5" fmla="*/ 9525 h 3157540"/>
                <a:gd name="connsiteX0" fmla="*/ 14253 w 4924394"/>
                <a:gd name="connsiteY0" fmla="*/ 2252687 h 3157540"/>
                <a:gd name="connsiteX1" fmla="*/ 0 w 4924394"/>
                <a:gd name="connsiteY1" fmla="*/ 3157540 h 3157540"/>
                <a:gd name="connsiteX2" fmla="*/ 4914869 w 4924394"/>
                <a:gd name="connsiteY2" fmla="*/ 3100390 h 3157540"/>
                <a:gd name="connsiteX3" fmla="*/ 4924394 w 4924394"/>
                <a:gd name="connsiteY3" fmla="*/ 0 h 3157540"/>
                <a:gd name="connsiteX4" fmla="*/ 2576447 w 4924394"/>
                <a:gd name="connsiteY4" fmla="*/ 9525 h 3157540"/>
                <a:gd name="connsiteX0" fmla="*/ 14253 w 4924394"/>
                <a:gd name="connsiteY0" fmla="*/ 2252687 h 3157540"/>
                <a:gd name="connsiteX1" fmla="*/ 0 w 4924394"/>
                <a:gd name="connsiteY1" fmla="*/ 3157540 h 3157540"/>
                <a:gd name="connsiteX2" fmla="*/ 4914869 w 4924394"/>
                <a:gd name="connsiteY2" fmla="*/ 3100390 h 3157540"/>
                <a:gd name="connsiteX3" fmla="*/ 4924394 w 4924394"/>
                <a:gd name="connsiteY3" fmla="*/ 0 h 3157540"/>
                <a:gd name="connsiteX4" fmla="*/ 2576447 w 4924394"/>
                <a:gd name="connsiteY4" fmla="*/ 9525 h 3157540"/>
                <a:gd name="connsiteX0" fmla="*/ 14253 w 4924394"/>
                <a:gd name="connsiteY0" fmla="*/ 2252687 h 3157540"/>
                <a:gd name="connsiteX1" fmla="*/ 0 w 4924394"/>
                <a:gd name="connsiteY1" fmla="*/ 3157540 h 3157540"/>
                <a:gd name="connsiteX2" fmla="*/ 4914869 w 4924394"/>
                <a:gd name="connsiteY2" fmla="*/ 3100390 h 3157540"/>
                <a:gd name="connsiteX3" fmla="*/ 4924394 w 4924394"/>
                <a:gd name="connsiteY3" fmla="*/ 0 h 3157540"/>
                <a:gd name="connsiteX4" fmla="*/ 2576447 w 4924394"/>
                <a:gd name="connsiteY4" fmla="*/ 9525 h 3157540"/>
                <a:gd name="connsiteX0" fmla="*/ 14253 w 5834037"/>
                <a:gd name="connsiteY0" fmla="*/ 2252687 h 3157540"/>
                <a:gd name="connsiteX1" fmla="*/ 0 w 5834037"/>
                <a:gd name="connsiteY1" fmla="*/ 3157540 h 3157540"/>
                <a:gd name="connsiteX2" fmla="*/ 4914869 w 5834037"/>
                <a:gd name="connsiteY2" fmla="*/ 3100390 h 3157540"/>
                <a:gd name="connsiteX3" fmla="*/ 5834037 w 5834037"/>
                <a:gd name="connsiteY3" fmla="*/ 3081362 h 3157540"/>
                <a:gd name="connsiteX4" fmla="*/ 4924394 w 5834037"/>
                <a:gd name="connsiteY4" fmla="*/ 0 h 3157540"/>
                <a:gd name="connsiteX5" fmla="*/ 2576447 w 5834037"/>
                <a:gd name="connsiteY5" fmla="*/ 9525 h 3157540"/>
                <a:gd name="connsiteX0" fmla="*/ 14253 w 5834037"/>
                <a:gd name="connsiteY0" fmla="*/ 2252687 h 3157540"/>
                <a:gd name="connsiteX1" fmla="*/ 0 w 5834037"/>
                <a:gd name="connsiteY1" fmla="*/ 3157540 h 3157540"/>
                <a:gd name="connsiteX2" fmla="*/ 5834037 w 5834037"/>
                <a:gd name="connsiteY2" fmla="*/ 3081362 h 3157540"/>
                <a:gd name="connsiteX3" fmla="*/ 4924394 w 5834037"/>
                <a:gd name="connsiteY3" fmla="*/ 0 h 3157540"/>
                <a:gd name="connsiteX4" fmla="*/ 2576447 w 5834037"/>
                <a:gd name="connsiteY4" fmla="*/ 9525 h 3157540"/>
                <a:gd name="connsiteX0" fmla="*/ 14253 w 4924394"/>
                <a:gd name="connsiteY0" fmla="*/ 2252687 h 3224214"/>
                <a:gd name="connsiteX1" fmla="*/ 0 w 4924394"/>
                <a:gd name="connsiteY1" fmla="*/ 3157540 h 3224214"/>
                <a:gd name="connsiteX2" fmla="*/ 4905311 w 4924394"/>
                <a:gd name="connsiteY2" fmla="*/ 3224214 h 3224214"/>
                <a:gd name="connsiteX3" fmla="*/ 4924394 w 4924394"/>
                <a:gd name="connsiteY3" fmla="*/ 0 h 3224214"/>
                <a:gd name="connsiteX4" fmla="*/ 2576447 w 4924394"/>
                <a:gd name="connsiteY4" fmla="*/ 9525 h 3224214"/>
                <a:gd name="connsiteX0" fmla="*/ 14253 w 4924394"/>
                <a:gd name="connsiteY0" fmla="*/ 2252687 h 3157540"/>
                <a:gd name="connsiteX1" fmla="*/ 0 w 4924394"/>
                <a:gd name="connsiteY1" fmla="*/ 3157540 h 3157540"/>
                <a:gd name="connsiteX2" fmla="*/ 4905311 w 4924394"/>
                <a:gd name="connsiteY2" fmla="*/ 3081314 h 3157540"/>
                <a:gd name="connsiteX3" fmla="*/ 4924394 w 4924394"/>
                <a:gd name="connsiteY3" fmla="*/ 0 h 3157540"/>
                <a:gd name="connsiteX4" fmla="*/ 2576447 w 4924394"/>
                <a:gd name="connsiteY4" fmla="*/ 9525 h 3157540"/>
                <a:gd name="connsiteX0" fmla="*/ 14253 w 4924394"/>
                <a:gd name="connsiteY0" fmla="*/ 2252687 h 3157540"/>
                <a:gd name="connsiteX1" fmla="*/ 0 w 4924394"/>
                <a:gd name="connsiteY1" fmla="*/ 3157540 h 3157540"/>
                <a:gd name="connsiteX2" fmla="*/ 4905311 w 4924394"/>
                <a:gd name="connsiteY2" fmla="*/ 3081314 h 3157540"/>
                <a:gd name="connsiteX3" fmla="*/ 4924394 w 4924394"/>
                <a:gd name="connsiteY3" fmla="*/ 0 h 3157540"/>
                <a:gd name="connsiteX4" fmla="*/ 2576447 w 4924394"/>
                <a:gd name="connsiteY4" fmla="*/ 9525 h 3157540"/>
                <a:gd name="connsiteX0" fmla="*/ 14253 w 4924394"/>
                <a:gd name="connsiteY0" fmla="*/ 2252687 h 3224166"/>
                <a:gd name="connsiteX1" fmla="*/ 0 w 4924394"/>
                <a:gd name="connsiteY1" fmla="*/ 3157540 h 3224166"/>
                <a:gd name="connsiteX2" fmla="*/ 4905311 w 4924394"/>
                <a:gd name="connsiteY2" fmla="*/ 3224166 h 3224166"/>
                <a:gd name="connsiteX3" fmla="*/ 4924394 w 4924394"/>
                <a:gd name="connsiteY3" fmla="*/ 0 h 3224166"/>
                <a:gd name="connsiteX4" fmla="*/ 2576447 w 4924394"/>
                <a:gd name="connsiteY4" fmla="*/ 9525 h 3224166"/>
                <a:gd name="connsiteX0" fmla="*/ 14253 w 4924394"/>
                <a:gd name="connsiteY0" fmla="*/ 2252687 h 3224166"/>
                <a:gd name="connsiteX1" fmla="*/ 0 w 4924394"/>
                <a:gd name="connsiteY1" fmla="*/ 3157540 h 3224166"/>
                <a:gd name="connsiteX2" fmla="*/ 4905311 w 4924394"/>
                <a:gd name="connsiteY2" fmla="*/ 3224166 h 3224166"/>
                <a:gd name="connsiteX3" fmla="*/ 4905375 w 4924394"/>
                <a:gd name="connsiteY3" fmla="*/ 3214712 h 3224166"/>
                <a:gd name="connsiteX4" fmla="*/ 4924394 w 4924394"/>
                <a:gd name="connsiteY4" fmla="*/ 0 h 3224166"/>
                <a:gd name="connsiteX5" fmla="*/ 2576447 w 4924394"/>
                <a:gd name="connsiteY5" fmla="*/ 9525 h 3224166"/>
                <a:gd name="connsiteX0" fmla="*/ 14253 w 4924394"/>
                <a:gd name="connsiteY0" fmla="*/ 2252687 h 3224166"/>
                <a:gd name="connsiteX1" fmla="*/ 0 w 4924394"/>
                <a:gd name="connsiteY1" fmla="*/ 3157540 h 3224166"/>
                <a:gd name="connsiteX2" fmla="*/ 4905311 w 4924394"/>
                <a:gd name="connsiteY2" fmla="*/ 3224166 h 3224166"/>
                <a:gd name="connsiteX3" fmla="*/ 4905375 w 4924394"/>
                <a:gd name="connsiteY3" fmla="*/ 3214712 h 3224166"/>
                <a:gd name="connsiteX4" fmla="*/ 4924394 w 4924394"/>
                <a:gd name="connsiteY4" fmla="*/ 0 h 3224166"/>
                <a:gd name="connsiteX5" fmla="*/ 2576447 w 4924394"/>
                <a:gd name="connsiteY5" fmla="*/ 9525 h 3224166"/>
                <a:gd name="connsiteX0" fmla="*/ 14253 w 5312549"/>
                <a:gd name="connsiteY0" fmla="*/ 2252687 h 3224166"/>
                <a:gd name="connsiteX1" fmla="*/ 0 w 5312549"/>
                <a:gd name="connsiteY1" fmla="*/ 3157540 h 3224166"/>
                <a:gd name="connsiteX2" fmla="*/ 4905311 w 5312549"/>
                <a:gd name="connsiteY2" fmla="*/ 3224166 h 3224166"/>
                <a:gd name="connsiteX3" fmla="*/ 4905375 w 5312549"/>
                <a:gd name="connsiteY3" fmla="*/ 3214712 h 3224166"/>
                <a:gd name="connsiteX4" fmla="*/ 4924394 w 5312549"/>
                <a:gd name="connsiteY4" fmla="*/ 0 h 3224166"/>
                <a:gd name="connsiteX5" fmla="*/ 2576447 w 5312549"/>
                <a:gd name="connsiteY5" fmla="*/ 9525 h 3224166"/>
                <a:gd name="connsiteX0" fmla="*/ 14253 w 4924394"/>
                <a:gd name="connsiteY0" fmla="*/ 2252687 h 3224166"/>
                <a:gd name="connsiteX1" fmla="*/ 0 w 4924394"/>
                <a:gd name="connsiteY1" fmla="*/ 3157540 h 3224166"/>
                <a:gd name="connsiteX2" fmla="*/ 4905311 w 4924394"/>
                <a:gd name="connsiteY2" fmla="*/ 3224166 h 3224166"/>
                <a:gd name="connsiteX3" fmla="*/ 4905375 w 4924394"/>
                <a:gd name="connsiteY3" fmla="*/ 3214712 h 3224166"/>
                <a:gd name="connsiteX4" fmla="*/ 4924394 w 4924394"/>
                <a:gd name="connsiteY4" fmla="*/ 0 h 3224166"/>
                <a:gd name="connsiteX5" fmla="*/ 2576447 w 4924394"/>
                <a:gd name="connsiteY5" fmla="*/ 9525 h 3224166"/>
                <a:gd name="connsiteX0" fmla="*/ 14253 w 4924394"/>
                <a:gd name="connsiteY0" fmla="*/ 2252687 h 3224166"/>
                <a:gd name="connsiteX1" fmla="*/ 0 w 4924394"/>
                <a:gd name="connsiteY1" fmla="*/ 3157540 h 3224166"/>
                <a:gd name="connsiteX2" fmla="*/ 4905311 w 4924394"/>
                <a:gd name="connsiteY2" fmla="*/ 3224166 h 3224166"/>
                <a:gd name="connsiteX3" fmla="*/ 4905375 w 4924394"/>
                <a:gd name="connsiteY3" fmla="*/ 3214712 h 3224166"/>
                <a:gd name="connsiteX4" fmla="*/ 4924394 w 4924394"/>
                <a:gd name="connsiteY4" fmla="*/ 0 h 3224166"/>
                <a:gd name="connsiteX5" fmla="*/ 2362101 w 4924394"/>
                <a:gd name="connsiteY5" fmla="*/ 9525 h 3224166"/>
                <a:gd name="connsiteX0" fmla="*/ 14253 w 4924394"/>
                <a:gd name="connsiteY0" fmla="*/ 1824035 h 3224166"/>
                <a:gd name="connsiteX1" fmla="*/ 0 w 4924394"/>
                <a:gd name="connsiteY1" fmla="*/ 3157540 h 3224166"/>
                <a:gd name="connsiteX2" fmla="*/ 4905311 w 4924394"/>
                <a:gd name="connsiteY2" fmla="*/ 3224166 h 3224166"/>
                <a:gd name="connsiteX3" fmla="*/ 4905375 w 4924394"/>
                <a:gd name="connsiteY3" fmla="*/ 3214712 h 3224166"/>
                <a:gd name="connsiteX4" fmla="*/ 4924394 w 4924394"/>
                <a:gd name="connsiteY4" fmla="*/ 0 h 3224166"/>
                <a:gd name="connsiteX5" fmla="*/ 2362101 w 4924394"/>
                <a:gd name="connsiteY5" fmla="*/ 9525 h 3224166"/>
                <a:gd name="connsiteX0" fmla="*/ 14253 w 4924394"/>
                <a:gd name="connsiteY0" fmla="*/ 1824035 h 3224166"/>
                <a:gd name="connsiteX1" fmla="*/ 0 w 4924394"/>
                <a:gd name="connsiteY1" fmla="*/ 3157540 h 3224166"/>
                <a:gd name="connsiteX2" fmla="*/ 4905311 w 4924394"/>
                <a:gd name="connsiteY2" fmla="*/ 3224166 h 3224166"/>
                <a:gd name="connsiteX3" fmla="*/ 4905375 w 4924394"/>
                <a:gd name="connsiteY3" fmla="*/ 3214712 h 3224166"/>
                <a:gd name="connsiteX4" fmla="*/ 4924394 w 4924394"/>
                <a:gd name="connsiteY4" fmla="*/ 0 h 3224166"/>
                <a:gd name="connsiteX5" fmla="*/ 2362101 w 4924394"/>
                <a:gd name="connsiteY5" fmla="*/ 9525 h 3224166"/>
                <a:gd name="connsiteX0" fmla="*/ 14285 w 4924426"/>
                <a:gd name="connsiteY0" fmla="*/ 1824035 h 3233646"/>
                <a:gd name="connsiteX1" fmla="*/ 32 w 4924426"/>
                <a:gd name="connsiteY1" fmla="*/ 3157540 h 3233646"/>
                <a:gd name="connsiteX2" fmla="*/ 0 w 4924426"/>
                <a:gd name="connsiteY2" fmla="*/ 3233646 h 3233646"/>
                <a:gd name="connsiteX3" fmla="*/ 4905343 w 4924426"/>
                <a:gd name="connsiteY3" fmla="*/ 3224166 h 3233646"/>
                <a:gd name="connsiteX4" fmla="*/ 4905407 w 4924426"/>
                <a:gd name="connsiteY4" fmla="*/ 3214712 h 3233646"/>
                <a:gd name="connsiteX5" fmla="*/ 4924426 w 4924426"/>
                <a:gd name="connsiteY5" fmla="*/ 0 h 3233646"/>
                <a:gd name="connsiteX6" fmla="*/ 2362133 w 4924426"/>
                <a:gd name="connsiteY6" fmla="*/ 9525 h 3233646"/>
                <a:gd name="connsiteX0" fmla="*/ 14285 w 4924426"/>
                <a:gd name="connsiteY0" fmla="*/ 1824035 h 3233646"/>
                <a:gd name="connsiteX1" fmla="*/ 32 w 4924426"/>
                <a:gd name="connsiteY1" fmla="*/ 3157540 h 3233646"/>
                <a:gd name="connsiteX2" fmla="*/ 0 w 4924426"/>
                <a:gd name="connsiteY2" fmla="*/ 3233646 h 3233646"/>
                <a:gd name="connsiteX3" fmla="*/ 4905343 w 4924426"/>
                <a:gd name="connsiteY3" fmla="*/ 3224166 h 3233646"/>
                <a:gd name="connsiteX4" fmla="*/ 4905407 w 4924426"/>
                <a:gd name="connsiteY4" fmla="*/ 3214712 h 3233646"/>
                <a:gd name="connsiteX5" fmla="*/ 4924426 w 4924426"/>
                <a:gd name="connsiteY5" fmla="*/ 0 h 3233646"/>
                <a:gd name="connsiteX6" fmla="*/ 2219258 w 4924426"/>
                <a:gd name="connsiteY6" fmla="*/ 9525 h 3233646"/>
                <a:gd name="connsiteX0" fmla="*/ 14285 w 4924426"/>
                <a:gd name="connsiteY0" fmla="*/ 2071992 h 3481603"/>
                <a:gd name="connsiteX1" fmla="*/ 32 w 4924426"/>
                <a:gd name="connsiteY1" fmla="*/ 3405497 h 3481603"/>
                <a:gd name="connsiteX2" fmla="*/ 0 w 4924426"/>
                <a:gd name="connsiteY2" fmla="*/ 3481603 h 3481603"/>
                <a:gd name="connsiteX3" fmla="*/ 4905343 w 4924426"/>
                <a:gd name="connsiteY3" fmla="*/ 3472123 h 3481603"/>
                <a:gd name="connsiteX4" fmla="*/ 4905407 w 4924426"/>
                <a:gd name="connsiteY4" fmla="*/ 3462669 h 3481603"/>
                <a:gd name="connsiteX5" fmla="*/ 4924426 w 4924426"/>
                <a:gd name="connsiteY5" fmla="*/ 247957 h 3481603"/>
                <a:gd name="connsiteX6" fmla="*/ 2618753 w 4924426"/>
                <a:gd name="connsiteY6" fmla="*/ 29 h 3481603"/>
                <a:gd name="connsiteX0" fmla="*/ 14285 w 4924426"/>
                <a:gd name="connsiteY0" fmla="*/ 2071963 h 3481574"/>
                <a:gd name="connsiteX1" fmla="*/ 32 w 4924426"/>
                <a:gd name="connsiteY1" fmla="*/ 3405468 h 3481574"/>
                <a:gd name="connsiteX2" fmla="*/ 0 w 4924426"/>
                <a:gd name="connsiteY2" fmla="*/ 3481574 h 3481574"/>
                <a:gd name="connsiteX3" fmla="*/ 4905343 w 4924426"/>
                <a:gd name="connsiteY3" fmla="*/ 3472094 h 3481574"/>
                <a:gd name="connsiteX4" fmla="*/ 4905407 w 4924426"/>
                <a:gd name="connsiteY4" fmla="*/ 3462640 h 3481574"/>
                <a:gd name="connsiteX5" fmla="*/ 4924426 w 4924426"/>
                <a:gd name="connsiteY5" fmla="*/ 247928 h 3481574"/>
                <a:gd name="connsiteX6" fmla="*/ 2618753 w 4924426"/>
                <a:gd name="connsiteY6" fmla="*/ 0 h 3481574"/>
                <a:gd name="connsiteX0" fmla="*/ 14285 w 4905407"/>
                <a:gd name="connsiteY0" fmla="*/ 2071963 h 3481574"/>
                <a:gd name="connsiteX1" fmla="*/ 32 w 4905407"/>
                <a:gd name="connsiteY1" fmla="*/ 3405468 h 3481574"/>
                <a:gd name="connsiteX2" fmla="*/ 0 w 4905407"/>
                <a:gd name="connsiteY2" fmla="*/ 3481574 h 3481574"/>
                <a:gd name="connsiteX3" fmla="*/ 4905343 w 4905407"/>
                <a:gd name="connsiteY3" fmla="*/ 3472094 h 3481574"/>
                <a:gd name="connsiteX4" fmla="*/ 4905407 w 4905407"/>
                <a:gd name="connsiteY4" fmla="*/ 3462640 h 3481574"/>
                <a:gd name="connsiteX5" fmla="*/ 4880038 w 4905407"/>
                <a:gd name="connsiteY5" fmla="*/ 8231 h 3481574"/>
                <a:gd name="connsiteX6" fmla="*/ 2618753 w 4905407"/>
                <a:gd name="connsiteY6" fmla="*/ 0 h 3481574"/>
                <a:gd name="connsiteX0" fmla="*/ 14285 w 4905407"/>
                <a:gd name="connsiteY0" fmla="*/ 2071963 h 3481574"/>
                <a:gd name="connsiteX1" fmla="*/ 0 w 4905407"/>
                <a:gd name="connsiteY1" fmla="*/ 3481574 h 3481574"/>
                <a:gd name="connsiteX2" fmla="*/ 4905343 w 4905407"/>
                <a:gd name="connsiteY2" fmla="*/ 3472094 h 3481574"/>
                <a:gd name="connsiteX3" fmla="*/ 4905407 w 4905407"/>
                <a:gd name="connsiteY3" fmla="*/ 3462640 h 3481574"/>
                <a:gd name="connsiteX4" fmla="*/ 4880038 w 4905407"/>
                <a:gd name="connsiteY4" fmla="*/ 8231 h 3481574"/>
                <a:gd name="connsiteX5" fmla="*/ 2618753 w 4905407"/>
                <a:gd name="connsiteY5" fmla="*/ 0 h 3481574"/>
                <a:gd name="connsiteX0" fmla="*/ 0 w 4933325"/>
                <a:gd name="connsiteY0" fmla="*/ 1718775 h 3481574"/>
                <a:gd name="connsiteX1" fmla="*/ 27918 w 4933325"/>
                <a:gd name="connsiteY1" fmla="*/ 3481574 h 3481574"/>
                <a:gd name="connsiteX2" fmla="*/ 4933261 w 4933325"/>
                <a:gd name="connsiteY2" fmla="*/ 3472094 h 3481574"/>
                <a:gd name="connsiteX3" fmla="*/ 4933325 w 4933325"/>
                <a:gd name="connsiteY3" fmla="*/ 3462640 h 3481574"/>
                <a:gd name="connsiteX4" fmla="*/ 4907956 w 4933325"/>
                <a:gd name="connsiteY4" fmla="*/ 8231 h 3481574"/>
                <a:gd name="connsiteX5" fmla="*/ 2646671 w 4933325"/>
                <a:gd name="connsiteY5" fmla="*/ 0 h 3481574"/>
                <a:gd name="connsiteX0" fmla="*/ 217 w 4905407"/>
                <a:gd name="connsiteY0" fmla="*/ 1672706 h 3481574"/>
                <a:gd name="connsiteX1" fmla="*/ 0 w 4905407"/>
                <a:gd name="connsiteY1" fmla="*/ 3481574 h 3481574"/>
                <a:gd name="connsiteX2" fmla="*/ 4905343 w 4905407"/>
                <a:gd name="connsiteY2" fmla="*/ 3472094 h 3481574"/>
                <a:gd name="connsiteX3" fmla="*/ 4905407 w 4905407"/>
                <a:gd name="connsiteY3" fmla="*/ 3462640 h 3481574"/>
                <a:gd name="connsiteX4" fmla="*/ 4880038 w 4905407"/>
                <a:gd name="connsiteY4" fmla="*/ 8231 h 3481574"/>
                <a:gd name="connsiteX5" fmla="*/ 2618753 w 4905407"/>
                <a:gd name="connsiteY5" fmla="*/ 0 h 3481574"/>
                <a:gd name="connsiteX0" fmla="*/ 217 w 4905407"/>
                <a:gd name="connsiteY0" fmla="*/ 1664475 h 3473343"/>
                <a:gd name="connsiteX1" fmla="*/ 0 w 4905407"/>
                <a:gd name="connsiteY1" fmla="*/ 3473343 h 3473343"/>
                <a:gd name="connsiteX2" fmla="*/ 4905343 w 4905407"/>
                <a:gd name="connsiteY2" fmla="*/ 3463863 h 3473343"/>
                <a:gd name="connsiteX3" fmla="*/ 4905407 w 4905407"/>
                <a:gd name="connsiteY3" fmla="*/ 3454409 h 3473343"/>
                <a:gd name="connsiteX4" fmla="*/ 4880038 w 4905407"/>
                <a:gd name="connsiteY4" fmla="*/ 0 h 3473343"/>
                <a:gd name="connsiteX5" fmla="*/ 2632821 w 4905407"/>
                <a:gd name="connsiteY5" fmla="*/ 237465 h 3473343"/>
                <a:gd name="connsiteX0" fmla="*/ 217 w 4905407"/>
                <a:gd name="connsiteY0" fmla="*/ 1664475 h 3473343"/>
                <a:gd name="connsiteX1" fmla="*/ 0 w 4905407"/>
                <a:gd name="connsiteY1" fmla="*/ 3473343 h 3473343"/>
                <a:gd name="connsiteX2" fmla="*/ 4905343 w 4905407"/>
                <a:gd name="connsiteY2" fmla="*/ 3463863 h 3473343"/>
                <a:gd name="connsiteX3" fmla="*/ 4905407 w 4905407"/>
                <a:gd name="connsiteY3" fmla="*/ 3454409 h 3473343"/>
                <a:gd name="connsiteX4" fmla="*/ 4880038 w 4905407"/>
                <a:gd name="connsiteY4" fmla="*/ 0 h 3473343"/>
                <a:gd name="connsiteX5" fmla="*/ 2618753 w 4905407"/>
                <a:gd name="connsiteY5" fmla="*/ 298889 h 3473343"/>
                <a:gd name="connsiteX0" fmla="*/ 217 w 4922242"/>
                <a:gd name="connsiteY0" fmla="*/ 1434134 h 3243002"/>
                <a:gd name="connsiteX1" fmla="*/ 0 w 4922242"/>
                <a:gd name="connsiteY1" fmla="*/ 3243002 h 3243002"/>
                <a:gd name="connsiteX2" fmla="*/ 4905343 w 4922242"/>
                <a:gd name="connsiteY2" fmla="*/ 3233522 h 3243002"/>
                <a:gd name="connsiteX3" fmla="*/ 4905407 w 4922242"/>
                <a:gd name="connsiteY3" fmla="*/ 3224068 h 3243002"/>
                <a:gd name="connsiteX4" fmla="*/ 4922242 w 4922242"/>
                <a:gd name="connsiteY4" fmla="*/ 0 h 3243002"/>
                <a:gd name="connsiteX5" fmla="*/ 2618753 w 4922242"/>
                <a:gd name="connsiteY5" fmla="*/ 68548 h 3243002"/>
                <a:gd name="connsiteX0" fmla="*/ 217 w 4908174"/>
                <a:gd name="connsiteY0" fmla="*/ 1434134 h 3243002"/>
                <a:gd name="connsiteX1" fmla="*/ 0 w 4908174"/>
                <a:gd name="connsiteY1" fmla="*/ 3243002 h 3243002"/>
                <a:gd name="connsiteX2" fmla="*/ 4905343 w 4908174"/>
                <a:gd name="connsiteY2" fmla="*/ 3233522 h 3243002"/>
                <a:gd name="connsiteX3" fmla="*/ 4905407 w 4908174"/>
                <a:gd name="connsiteY3" fmla="*/ 3224068 h 3243002"/>
                <a:gd name="connsiteX4" fmla="*/ 4908174 w 4908174"/>
                <a:gd name="connsiteY4" fmla="*/ 0 h 3243002"/>
                <a:gd name="connsiteX5" fmla="*/ 2618753 w 4908174"/>
                <a:gd name="connsiteY5" fmla="*/ 68548 h 3243002"/>
                <a:gd name="connsiteX0" fmla="*/ 217 w 4908174"/>
                <a:gd name="connsiteY0" fmla="*/ 1403422 h 3212290"/>
                <a:gd name="connsiteX1" fmla="*/ 0 w 4908174"/>
                <a:gd name="connsiteY1" fmla="*/ 3212290 h 3212290"/>
                <a:gd name="connsiteX2" fmla="*/ 4905343 w 4908174"/>
                <a:gd name="connsiteY2" fmla="*/ 3202810 h 3212290"/>
                <a:gd name="connsiteX3" fmla="*/ 4905407 w 4908174"/>
                <a:gd name="connsiteY3" fmla="*/ 3193356 h 3212290"/>
                <a:gd name="connsiteX4" fmla="*/ 4908174 w 4908174"/>
                <a:gd name="connsiteY4" fmla="*/ 0 h 3212290"/>
                <a:gd name="connsiteX5" fmla="*/ 2618753 w 4908174"/>
                <a:gd name="connsiteY5" fmla="*/ 37836 h 3212290"/>
                <a:gd name="connsiteX0" fmla="*/ 217 w 4908174"/>
                <a:gd name="connsiteY0" fmla="*/ 1372709 h 3181577"/>
                <a:gd name="connsiteX1" fmla="*/ 0 w 4908174"/>
                <a:gd name="connsiteY1" fmla="*/ 3181577 h 3181577"/>
                <a:gd name="connsiteX2" fmla="*/ 4905343 w 4908174"/>
                <a:gd name="connsiteY2" fmla="*/ 3172097 h 3181577"/>
                <a:gd name="connsiteX3" fmla="*/ 4905407 w 4908174"/>
                <a:gd name="connsiteY3" fmla="*/ 3162643 h 3181577"/>
                <a:gd name="connsiteX4" fmla="*/ 4908174 w 4908174"/>
                <a:gd name="connsiteY4" fmla="*/ 0 h 3181577"/>
                <a:gd name="connsiteX5" fmla="*/ 2618753 w 4908174"/>
                <a:gd name="connsiteY5" fmla="*/ 7123 h 3181577"/>
                <a:gd name="connsiteX0" fmla="*/ 217 w 5243100"/>
                <a:gd name="connsiteY0" fmla="*/ 1372709 h 3181577"/>
                <a:gd name="connsiteX1" fmla="*/ 0 w 5243100"/>
                <a:gd name="connsiteY1" fmla="*/ 3181577 h 3181577"/>
                <a:gd name="connsiteX2" fmla="*/ 4905343 w 5243100"/>
                <a:gd name="connsiteY2" fmla="*/ 3172097 h 3181577"/>
                <a:gd name="connsiteX3" fmla="*/ 5243033 w 5243100"/>
                <a:gd name="connsiteY3" fmla="*/ 2778743 h 3181577"/>
                <a:gd name="connsiteX4" fmla="*/ 4908174 w 5243100"/>
                <a:gd name="connsiteY4" fmla="*/ 0 h 3181577"/>
                <a:gd name="connsiteX5" fmla="*/ 2618753 w 5243100"/>
                <a:gd name="connsiteY5" fmla="*/ 7123 h 3181577"/>
                <a:gd name="connsiteX0" fmla="*/ 217 w 5370140"/>
                <a:gd name="connsiteY0" fmla="*/ 1372709 h 3181577"/>
                <a:gd name="connsiteX1" fmla="*/ 0 w 5370140"/>
                <a:gd name="connsiteY1" fmla="*/ 3181577 h 3181577"/>
                <a:gd name="connsiteX2" fmla="*/ 4905343 w 5370140"/>
                <a:gd name="connsiteY2" fmla="*/ 3172097 h 3181577"/>
                <a:gd name="connsiteX3" fmla="*/ 4908174 w 5370140"/>
                <a:gd name="connsiteY3" fmla="*/ 0 h 3181577"/>
                <a:gd name="connsiteX4" fmla="*/ 2618753 w 5370140"/>
                <a:gd name="connsiteY4" fmla="*/ 7123 h 3181577"/>
                <a:gd name="connsiteX0" fmla="*/ 217 w 5361431"/>
                <a:gd name="connsiteY0" fmla="*/ 1372709 h 3202808"/>
                <a:gd name="connsiteX1" fmla="*/ 0 w 5361431"/>
                <a:gd name="connsiteY1" fmla="*/ 3181577 h 3202808"/>
                <a:gd name="connsiteX2" fmla="*/ 4891275 w 5361431"/>
                <a:gd name="connsiteY2" fmla="*/ 3202808 h 3202808"/>
                <a:gd name="connsiteX3" fmla="*/ 4908174 w 5361431"/>
                <a:gd name="connsiteY3" fmla="*/ 0 h 3202808"/>
                <a:gd name="connsiteX4" fmla="*/ 2618753 w 5361431"/>
                <a:gd name="connsiteY4" fmla="*/ 7123 h 3202808"/>
                <a:gd name="connsiteX0" fmla="*/ 217 w 5073724"/>
                <a:gd name="connsiteY0" fmla="*/ 1372709 h 3202808"/>
                <a:gd name="connsiteX1" fmla="*/ 0 w 5073724"/>
                <a:gd name="connsiteY1" fmla="*/ 3181577 h 3202808"/>
                <a:gd name="connsiteX2" fmla="*/ 4891275 w 5073724"/>
                <a:gd name="connsiteY2" fmla="*/ 3202808 h 3202808"/>
                <a:gd name="connsiteX3" fmla="*/ 4908174 w 5073724"/>
                <a:gd name="connsiteY3" fmla="*/ 0 h 3202808"/>
                <a:gd name="connsiteX4" fmla="*/ 2618753 w 5073724"/>
                <a:gd name="connsiteY4" fmla="*/ 7123 h 3202808"/>
                <a:gd name="connsiteX0" fmla="*/ 217 w 4908174"/>
                <a:gd name="connsiteY0" fmla="*/ 1372709 h 3202808"/>
                <a:gd name="connsiteX1" fmla="*/ 0 w 4908174"/>
                <a:gd name="connsiteY1" fmla="*/ 3181577 h 3202808"/>
                <a:gd name="connsiteX2" fmla="*/ 4891275 w 4908174"/>
                <a:gd name="connsiteY2" fmla="*/ 3202808 h 3202808"/>
                <a:gd name="connsiteX3" fmla="*/ 4908174 w 4908174"/>
                <a:gd name="connsiteY3" fmla="*/ 0 h 3202808"/>
                <a:gd name="connsiteX4" fmla="*/ 2618753 w 4908174"/>
                <a:gd name="connsiteY4" fmla="*/ 7123 h 3202808"/>
                <a:gd name="connsiteX0" fmla="*/ 217 w 4908245"/>
                <a:gd name="connsiteY0" fmla="*/ 1372709 h 3202808"/>
                <a:gd name="connsiteX1" fmla="*/ 0 w 4908245"/>
                <a:gd name="connsiteY1" fmla="*/ 3181577 h 3202808"/>
                <a:gd name="connsiteX2" fmla="*/ 4891275 w 4908245"/>
                <a:gd name="connsiteY2" fmla="*/ 3202808 h 3202808"/>
                <a:gd name="connsiteX3" fmla="*/ 4908174 w 4908245"/>
                <a:gd name="connsiteY3" fmla="*/ 0 h 3202808"/>
                <a:gd name="connsiteX4" fmla="*/ 2618753 w 4908245"/>
                <a:gd name="connsiteY4" fmla="*/ 7123 h 3202808"/>
                <a:gd name="connsiteX0" fmla="*/ 217 w 5452649"/>
                <a:gd name="connsiteY0" fmla="*/ 1372710 h 3202809"/>
                <a:gd name="connsiteX1" fmla="*/ 0 w 5452649"/>
                <a:gd name="connsiteY1" fmla="*/ 3181578 h 3202809"/>
                <a:gd name="connsiteX2" fmla="*/ 4891275 w 5452649"/>
                <a:gd name="connsiteY2" fmla="*/ 3202809 h 3202809"/>
                <a:gd name="connsiteX3" fmla="*/ 4908174 w 5452649"/>
                <a:gd name="connsiteY3" fmla="*/ 1 h 3202809"/>
                <a:gd name="connsiteX4" fmla="*/ 2618753 w 5452649"/>
                <a:gd name="connsiteY4" fmla="*/ 7124 h 3202809"/>
                <a:gd name="connsiteX0" fmla="*/ 217 w 5257367"/>
                <a:gd name="connsiteY0" fmla="*/ 1372709 h 3202808"/>
                <a:gd name="connsiteX1" fmla="*/ 0 w 5257367"/>
                <a:gd name="connsiteY1" fmla="*/ 3181577 h 3202808"/>
                <a:gd name="connsiteX2" fmla="*/ 4891275 w 5257367"/>
                <a:gd name="connsiteY2" fmla="*/ 3202808 h 3202808"/>
                <a:gd name="connsiteX3" fmla="*/ 4908174 w 5257367"/>
                <a:gd name="connsiteY3" fmla="*/ 0 h 3202808"/>
                <a:gd name="connsiteX4" fmla="*/ 2618753 w 5257367"/>
                <a:gd name="connsiteY4" fmla="*/ 7123 h 3202808"/>
                <a:gd name="connsiteX0" fmla="*/ 217 w 4908174"/>
                <a:gd name="connsiteY0" fmla="*/ 1372709 h 3202808"/>
                <a:gd name="connsiteX1" fmla="*/ 0 w 4908174"/>
                <a:gd name="connsiteY1" fmla="*/ 3181577 h 3202808"/>
                <a:gd name="connsiteX2" fmla="*/ 4891275 w 4908174"/>
                <a:gd name="connsiteY2" fmla="*/ 3202808 h 3202808"/>
                <a:gd name="connsiteX3" fmla="*/ 4908174 w 4908174"/>
                <a:gd name="connsiteY3" fmla="*/ 0 h 3202808"/>
                <a:gd name="connsiteX4" fmla="*/ 2618753 w 4908174"/>
                <a:gd name="connsiteY4" fmla="*/ 7123 h 3202808"/>
                <a:gd name="connsiteX0" fmla="*/ 217 w 4908174"/>
                <a:gd name="connsiteY0" fmla="*/ 1372709 h 3181577"/>
                <a:gd name="connsiteX1" fmla="*/ 0 w 4908174"/>
                <a:gd name="connsiteY1" fmla="*/ 3181577 h 3181577"/>
                <a:gd name="connsiteX2" fmla="*/ 4891275 w 4908174"/>
                <a:gd name="connsiteY2" fmla="*/ 3172095 h 3181577"/>
                <a:gd name="connsiteX3" fmla="*/ 4908174 w 4908174"/>
                <a:gd name="connsiteY3" fmla="*/ 0 h 3181577"/>
                <a:gd name="connsiteX4" fmla="*/ 2618753 w 4908174"/>
                <a:gd name="connsiteY4" fmla="*/ 7123 h 3181577"/>
                <a:gd name="connsiteX0" fmla="*/ 217 w 4908174"/>
                <a:gd name="connsiteY0" fmla="*/ 1372709 h 3218165"/>
                <a:gd name="connsiteX1" fmla="*/ 0 w 4908174"/>
                <a:gd name="connsiteY1" fmla="*/ 3181577 h 3218165"/>
                <a:gd name="connsiteX2" fmla="*/ 4891275 w 4908174"/>
                <a:gd name="connsiteY2" fmla="*/ 3218165 h 3218165"/>
                <a:gd name="connsiteX3" fmla="*/ 4908174 w 4908174"/>
                <a:gd name="connsiteY3" fmla="*/ 0 h 3218165"/>
                <a:gd name="connsiteX4" fmla="*/ 2618753 w 4908174"/>
                <a:gd name="connsiteY4" fmla="*/ 7123 h 3218165"/>
                <a:gd name="connsiteX0" fmla="*/ 217 w 4908174"/>
                <a:gd name="connsiteY0" fmla="*/ 1372709 h 3181577"/>
                <a:gd name="connsiteX1" fmla="*/ 0 w 4908174"/>
                <a:gd name="connsiteY1" fmla="*/ 3181577 h 3181577"/>
                <a:gd name="connsiteX2" fmla="*/ 4891275 w 4908174"/>
                <a:gd name="connsiteY2" fmla="*/ 3156741 h 3181577"/>
                <a:gd name="connsiteX3" fmla="*/ 4908174 w 4908174"/>
                <a:gd name="connsiteY3" fmla="*/ 0 h 3181577"/>
                <a:gd name="connsiteX4" fmla="*/ 2618753 w 4908174"/>
                <a:gd name="connsiteY4" fmla="*/ 7123 h 3181577"/>
                <a:gd name="connsiteX0" fmla="*/ 217 w 4908174"/>
                <a:gd name="connsiteY0" fmla="*/ 1372709 h 3218166"/>
                <a:gd name="connsiteX1" fmla="*/ 0 w 4908174"/>
                <a:gd name="connsiteY1" fmla="*/ 3181577 h 3218166"/>
                <a:gd name="connsiteX2" fmla="*/ 4877207 w 4908174"/>
                <a:gd name="connsiteY2" fmla="*/ 3218166 h 3218166"/>
                <a:gd name="connsiteX3" fmla="*/ 4908174 w 4908174"/>
                <a:gd name="connsiteY3" fmla="*/ 0 h 3218166"/>
                <a:gd name="connsiteX4" fmla="*/ 2618753 w 4908174"/>
                <a:gd name="connsiteY4" fmla="*/ 7123 h 3218166"/>
                <a:gd name="connsiteX0" fmla="*/ 217 w 4908174"/>
                <a:gd name="connsiteY0" fmla="*/ 1372709 h 3218166"/>
                <a:gd name="connsiteX1" fmla="*/ 0 w 4908174"/>
                <a:gd name="connsiteY1" fmla="*/ 3181577 h 3218166"/>
                <a:gd name="connsiteX2" fmla="*/ 4891275 w 4908174"/>
                <a:gd name="connsiteY2" fmla="*/ 3218166 h 3218166"/>
                <a:gd name="connsiteX3" fmla="*/ 4908174 w 4908174"/>
                <a:gd name="connsiteY3" fmla="*/ 0 h 3218166"/>
                <a:gd name="connsiteX4" fmla="*/ 2618753 w 4908174"/>
                <a:gd name="connsiteY4" fmla="*/ 7123 h 3218166"/>
                <a:gd name="connsiteX0" fmla="*/ 217 w 4908174"/>
                <a:gd name="connsiteY0" fmla="*/ 1372709 h 3181577"/>
                <a:gd name="connsiteX1" fmla="*/ 0 w 4908174"/>
                <a:gd name="connsiteY1" fmla="*/ 3181577 h 3181577"/>
                <a:gd name="connsiteX2" fmla="*/ 4905343 w 4908174"/>
                <a:gd name="connsiteY2" fmla="*/ 3156742 h 3181577"/>
                <a:gd name="connsiteX3" fmla="*/ 4908174 w 4908174"/>
                <a:gd name="connsiteY3" fmla="*/ 0 h 3181577"/>
                <a:gd name="connsiteX4" fmla="*/ 2618753 w 4908174"/>
                <a:gd name="connsiteY4" fmla="*/ 7123 h 3181577"/>
                <a:gd name="connsiteX0" fmla="*/ 217 w 4908174"/>
                <a:gd name="connsiteY0" fmla="*/ 1372709 h 3202810"/>
                <a:gd name="connsiteX1" fmla="*/ 0 w 4908174"/>
                <a:gd name="connsiteY1" fmla="*/ 3181577 h 3202810"/>
                <a:gd name="connsiteX2" fmla="*/ 4905343 w 4908174"/>
                <a:gd name="connsiteY2" fmla="*/ 3202810 h 3202810"/>
                <a:gd name="connsiteX3" fmla="*/ 4908174 w 4908174"/>
                <a:gd name="connsiteY3" fmla="*/ 0 h 3202810"/>
                <a:gd name="connsiteX4" fmla="*/ 2618753 w 4908174"/>
                <a:gd name="connsiteY4" fmla="*/ 7123 h 3202810"/>
                <a:gd name="connsiteX0" fmla="*/ 0 w 4921504"/>
                <a:gd name="connsiteY0" fmla="*/ 1218665 h 3202810"/>
                <a:gd name="connsiteX1" fmla="*/ 13330 w 4921504"/>
                <a:gd name="connsiteY1" fmla="*/ 3181577 h 3202810"/>
                <a:gd name="connsiteX2" fmla="*/ 4918673 w 4921504"/>
                <a:gd name="connsiteY2" fmla="*/ 3202810 h 3202810"/>
                <a:gd name="connsiteX3" fmla="*/ 4921504 w 4921504"/>
                <a:gd name="connsiteY3" fmla="*/ 0 h 3202810"/>
                <a:gd name="connsiteX4" fmla="*/ 2632083 w 4921504"/>
                <a:gd name="connsiteY4" fmla="*/ 7123 h 3202810"/>
                <a:gd name="connsiteX0" fmla="*/ 0 w 4921504"/>
                <a:gd name="connsiteY0" fmla="*/ 1218665 h 3202810"/>
                <a:gd name="connsiteX1" fmla="*/ 13330 w 4921504"/>
                <a:gd name="connsiteY1" fmla="*/ 3181577 h 3202810"/>
                <a:gd name="connsiteX2" fmla="*/ 4918673 w 4921504"/>
                <a:gd name="connsiteY2" fmla="*/ 3202810 h 3202810"/>
                <a:gd name="connsiteX3" fmla="*/ 4921504 w 4921504"/>
                <a:gd name="connsiteY3" fmla="*/ 0 h 3202810"/>
                <a:gd name="connsiteX4" fmla="*/ 2754002 w 4921504"/>
                <a:gd name="connsiteY4" fmla="*/ 21127 h 3202810"/>
                <a:gd name="connsiteX0" fmla="*/ 0 w 4921504"/>
                <a:gd name="connsiteY0" fmla="*/ 1225546 h 3209691"/>
                <a:gd name="connsiteX1" fmla="*/ 13330 w 4921504"/>
                <a:gd name="connsiteY1" fmla="*/ 3188458 h 3209691"/>
                <a:gd name="connsiteX2" fmla="*/ 4918673 w 4921504"/>
                <a:gd name="connsiteY2" fmla="*/ 3209691 h 3209691"/>
                <a:gd name="connsiteX3" fmla="*/ 4921504 w 4921504"/>
                <a:gd name="connsiteY3" fmla="*/ 6881 h 3209691"/>
                <a:gd name="connsiteX4" fmla="*/ 2767548 w 4921504"/>
                <a:gd name="connsiteY4" fmla="*/ 0 h 3209691"/>
                <a:gd name="connsiteX0" fmla="*/ 0 w 4920300"/>
                <a:gd name="connsiteY0" fmla="*/ 1456733 h 3440878"/>
                <a:gd name="connsiteX1" fmla="*/ 13330 w 4920300"/>
                <a:gd name="connsiteY1" fmla="*/ 3419645 h 3440878"/>
                <a:gd name="connsiteX2" fmla="*/ 4918673 w 4920300"/>
                <a:gd name="connsiteY2" fmla="*/ 3440878 h 3440878"/>
                <a:gd name="connsiteX3" fmla="*/ 4907957 w 4920300"/>
                <a:gd name="connsiteY3" fmla="*/ 0 h 3440878"/>
                <a:gd name="connsiteX4" fmla="*/ 2767548 w 4920300"/>
                <a:gd name="connsiteY4" fmla="*/ 231187 h 3440878"/>
                <a:gd name="connsiteX0" fmla="*/ 0 w 4920300"/>
                <a:gd name="connsiteY0" fmla="*/ 1498745 h 3482890"/>
                <a:gd name="connsiteX1" fmla="*/ 13330 w 4920300"/>
                <a:gd name="connsiteY1" fmla="*/ 3461657 h 3482890"/>
                <a:gd name="connsiteX2" fmla="*/ 4918673 w 4920300"/>
                <a:gd name="connsiteY2" fmla="*/ 3482890 h 3482890"/>
                <a:gd name="connsiteX3" fmla="*/ 4907958 w 4920300"/>
                <a:gd name="connsiteY3" fmla="*/ 0 h 3482890"/>
                <a:gd name="connsiteX4" fmla="*/ 2767548 w 4920300"/>
                <a:gd name="connsiteY4" fmla="*/ 273199 h 3482890"/>
                <a:gd name="connsiteX0" fmla="*/ 0 w 4920300"/>
                <a:gd name="connsiteY0" fmla="*/ 1498745 h 3482890"/>
                <a:gd name="connsiteX1" fmla="*/ 13330 w 4920300"/>
                <a:gd name="connsiteY1" fmla="*/ 3461657 h 3482890"/>
                <a:gd name="connsiteX2" fmla="*/ 4918673 w 4920300"/>
                <a:gd name="connsiteY2" fmla="*/ 3482890 h 3482890"/>
                <a:gd name="connsiteX3" fmla="*/ 4907958 w 4920300"/>
                <a:gd name="connsiteY3" fmla="*/ 0 h 3482890"/>
                <a:gd name="connsiteX4" fmla="*/ 3052025 w 4920300"/>
                <a:gd name="connsiteY4" fmla="*/ 7125 h 3482890"/>
                <a:gd name="connsiteX0" fmla="*/ 0 w 4920300"/>
                <a:gd name="connsiteY0" fmla="*/ 1498745 h 3482890"/>
                <a:gd name="connsiteX1" fmla="*/ 13330 w 4920300"/>
                <a:gd name="connsiteY1" fmla="*/ 3461657 h 3482890"/>
                <a:gd name="connsiteX2" fmla="*/ 4918673 w 4920300"/>
                <a:gd name="connsiteY2" fmla="*/ 3482890 h 3482890"/>
                <a:gd name="connsiteX3" fmla="*/ 4907958 w 4920300"/>
                <a:gd name="connsiteY3" fmla="*/ 0 h 3482890"/>
                <a:gd name="connsiteX4" fmla="*/ 3201037 w 4920300"/>
                <a:gd name="connsiteY4" fmla="*/ 21129 h 3482890"/>
                <a:gd name="connsiteX0" fmla="*/ 0 w 4920300"/>
                <a:gd name="connsiteY0" fmla="*/ 1505625 h 3489770"/>
                <a:gd name="connsiteX1" fmla="*/ 13330 w 4920300"/>
                <a:gd name="connsiteY1" fmla="*/ 3468537 h 3489770"/>
                <a:gd name="connsiteX2" fmla="*/ 4918673 w 4920300"/>
                <a:gd name="connsiteY2" fmla="*/ 3489770 h 3489770"/>
                <a:gd name="connsiteX3" fmla="*/ 4907958 w 4920300"/>
                <a:gd name="connsiteY3" fmla="*/ 6880 h 3489770"/>
                <a:gd name="connsiteX4" fmla="*/ 3241676 w 4920300"/>
                <a:gd name="connsiteY4" fmla="*/ 0 h 3489770"/>
                <a:gd name="connsiteX0" fmla="*/ 0 w 4948599"/>
                <a:gd name="connsiteY0" fmla="*/ 1540757 h 3524902"/>
                <a:gd name="connsiteX1" fmla="*/ 13330 w 4948599"/>
                <a:gd name="connsiteY1" fmla="*/ 3503669 h 3524902"/>
                <a:gd name="connsiteX2" fmla="*/ 4918673 w 4948599"/>
                <a:gd name="connsiteY2" fmla="*/ 3524902 h 3524902"/>
                <a:gd name="connsiteX3" fmla="*/ 4948599 w 4948599"/>
                <a:gd name="connsiteY3" fmla="*/ 0 h 3524902"/>
                <a:gd name="connsiteX4" fmla="*/ 3241676 w 4948599"/>
                <a:gd name="connsiteY4" fmla="*/ 35132 h 3524902"/>
                <a:gd name="connsiteX0" fmla="*/ 0 w 4920300"/>
                <a:gd name="connsiteY0" fmla="*/ 1505625 h 3489770"/>
                <a:gd name="connsiteX1" fmla="*/ 13330 w 4920300"/>
                <a:gd name="connsiteY1" fmla="*/ 3468537 h 3489770"/>
                <a:gd name="connsiteX2" fmla="*/ 4918673 w 4920300"/>
                <a:gd name="connsiteY2" fmla="*/ 3489770 h 3489770"/>
                <a:gd name="connsiteX3" fmla="*/ 4907959 w 4920300"/>
                <a:gd name="connsiteY3" fmla="*/ 20884 h 3489770"/>
                <a:gd name="connsiteX4" fmla="*/ 3241676 w 4920300"/>
                <a:gd name="connsiteY4" fmla="*/ 0 h 3489770"/>
                <a:gd name="connsiteX0" fmla="*/ 0 w 4921507"/>
                <a:gd name="connsiteY0" fmla="*/ 1540757 h 3524902"/>
                <a:gd name="connsiteX1" fmla="*/ 13330 w 4921507"/>
                <a:gd name="connsiteY1" fmla="*/ 3503669 h 3524902"/>
                <a:gd name="connsiteX2" fmla="*/ 4918673 w 4921507"/>
                <a:gd name="connsiteY2" fmla="*/ 3524902 h 3524902"/>
                <a:gd name="connsiteX3" fmla="*/ 4921507 w 4921507"/>
                <a:gd name="connsiteY3" fmla="*/ 0 h 3524902"/>
                <a:gd name="connsiteX4" fmla="*/ 3241676 w 4921507"/>
                <a:gd name="connsiteY4" fmla="*/ 35132 h 3524902"/>
                <a:gd name="connsiteX0" fmla="*/ 0 w 4921507"/>
                <a:gd name="connsiteY0" fmla="*/ 1561640 h 3545785"/>
                <a:gd name="connsiteX1" fmla="*/ 13330 w 4921507"/>
                <a:gd name="connsiteY1" fmla="*/ 3524552 h 3545785"/>
                <a:gd name="connsiteX2" fmla="*/ 4918673 w 4921507"/>
                <a:gd name="connsiteY2" fmla="*/ 3545785 h 3545785"/>
                <a:gd name="connsiteX3" fmla="*/ 4921507 w 4921507"/>
                <a:gd name="connsiteY3" fmla="*/ 20883 h 3545785"/>
                <a:gd name="connsiteX4" fmla="*/ 3282315 w 4921507"/>
                <a:gd name="connsiteY4" fmla="*/ 0 h 3545785"/>
                <a:gd name="connsiteX0" fmla="*/ 0 w 4921507"/>
                <a:gd name="connsiteY0" fmla="*/ 1561640 h 3545785"/>
                <a:gd name="connsiteX1" fmla="*/ 13330 w 4921507"/>
                <a:gd name="connsiteY1" fmla="*/ 3524552 h 3545785"/>
                <a:gd name="connsiteX2" fmla="*/ 4918673 w 4921507"/>
                <a:gd name="connsiteY2" fmla="*/ 3545785 h 3545785"/>
                <a:gd name="connsiteX3" fmla="*/ 4921507 w 4921507"/>
                <a:gd name="connsiteY3" fmla="*/ 20883 h 3545785"/>
                <a:gd name="connsiteX4" fmla="*/ 3350047 w 4921507"/>
                <a:gd name="connsiteY4" fmla="*/ 0 h 3545785"/>
                <a:gd name="connsiteX0" fmla="*/ 0 w 4921507"/>
                <a:gd name="connsiteY0" fmla="*/ 1547636 h 3531781"/>
                <a:gd name="connsiteX1" fmla="*/ 13330 w 4921507"/>
                <a:gd name="connsiteY1" fmla="*/ 3510548 h 3531781"/>
                <a:gd name="connsiteX2" fmla="*/ 4918673 w 4921507"/>
                <a:gd name="connsiteY2" fmla="*/ 3531781 h 3531781"/>
                <a:gd name="connsiteX3" fmla="*/ 4921507 w 4921507"/>
                <a:gd name="connsiteY3" fmla="*/ 6879 h 3531781"/>
                <a:gd name="connsiteX4" fmla="*/ 3350047 w 4921507"/>
                <a:gd name="connsiteY4" fmla="*/ 0 h 3531781"/>
                <a:gd name="connsiteX0" fmla="*/ 0 w 4933847"/>
                <a:gd name="connsiteY0" fmla="*/ 1547636 h 3510548"/>
                <a:gd name="connsiteX1" fmla="*/ 13330 w 4933847"/>
                <a:gd name="connsiteY1" fmla="*/ 3510548 h 3510548"/>
                <a:gd name="connsiteX2" fmla="*/ 4932220 w 4933847"/>
                <a:gd name="connsiteY2" fmla="*/ 3504331 h 3510548"/>
                <a:gd name="connsiteX3" fmla="*/ 4921507 w 4933847"/>
                <a:gd name="connsiteY3" fmla="*/ 6879 h 3510548"/>
                <a:gd name="connsiteX4" fmla="*/ 3350047 w 4933847"/>
                <a:gd name="connsiteY4" fmla="*/ 0 h 3510548"/>
                <a:gd name="connsiteX0" fmla="*/ 0 w 4933847"/>
                <a:gd name="connsiteY0" fmla="*/ 1540757 h 3503669"/>
                <a:gd name="connsiteX1" fmla="*/ 13330 w 4933847"/>
                <a:gd name="connsiteY1" fmla="*/ 3503669 h 3503669"/>
                <a:gd name="connsiteX2" fmla="*/ 4932220 w 4933847"/>
                <a:gd name="connsiteY2" fmla="*/ 3497452 h 3503669"/>
                <a:gd name="connsiteX3" fmla="*/ 4921507 w 4933847"/>
                <a:gd name="connsiteY3" fmla="*/ 0 h 3503669"/>
                <a:gd name="connsiteX4" fmla="*/ 3241675 w 4933847"/>
                <a:gd name="connsiteY4" fmla="*/ 174354 h 3503669"/>
                <a:gd name="connsiteX0" fmla="*/ 0 w 4948600"/>
                <a:gd name="connsiteY0" fmla="*/ 1385415 h 3348327"/>
                <a:gd name="connsiteX1" fmla="*/ 13330 w 4948600"/>
                <a:gd name="connsiteY1" fmla="*/ 3348327 h 3348327"/>
                <a:gd name="connsiteX2" fmla="*/ 4932220 w 4948600"/>
                <a:gd name="connsiteY2" fmla="*/ 3342110 h 3348327"/>
                <a:gd name="connsiteX3" fmla="*/ 4948600 w 4948600"/>
                <a:gd name="connsiteY3" fmla="*/ 0 h 3348327"/>
                <a:gd name="connsiteX4" fmla="*/ 3241675 w 4948600"/>
                <a:gd name="connsiteY4" fmla="*/ 19012 h 3348327"/>
                <a:gd name="connsiteX0" fmla="*/ 0 w 4933847"/>
                <a:gd name="connsiteY0" fmla="*/ 1398360 h 3361272"/>
                <a:gd name="connsiteX1" fmla="*/ 13330 w 4933847"/>
                <a:gd name="connsiteY1" fmla="*/ 3361272 h 3361272"/>
                <a:gd name="connsiteX2" fmla="*/ 4932220 w 4933847"/>
                <a:gd name="connsiteY2" fmla="*/ 3355055 h 3361272"/>
                <a:gd name="connsiteX3" fmla="*/ 4921506 w 4933847"/>
                <a:gd name="connsiteY3" fmla="*/ 0 h 3361272"/>
                <a:gd name="connsiteX4" fmla="*/ 3241675 w 4933847"/>
                <a:gd name="connsiteY4" fmla="*/ 31957 h 3361272"/>
                <a:gd name="connsiteX0" fmla="*/ 0 w 4933847"/>
                <a:gd name="connsiteY0" fmla="*/ 1366403 h 3329315"/>
                <a:gd name="connsiteX1" fmla="*/ 13330 w 4933847"/>
                <a:gd name="connsiteY1" fmla="*/ 3329315 h 3329315"/>
                <a:gd name="connsiteX2" fmla="*/ 4932220 w 4933847"/>
                <a:gd name="connsiteY2" fmla="*/ 3323098 h 3329315"/>
                <a:gd name="connsiteX3" fmla="*/ 4921506 w 4933847"/>
                <a:gd name="connsiteY3" fmla="*/ 6878 h 3329315"/>
                <a:gd name="connsiteX4" fmla="*/ 3241675 w 4933847"/>
                <a:gd name="connsiteY4" fmla="*/ 0 h 3329315"/>
                <a:gd name="connsiteX0" fmla="*/ 0 w 4933369"/>
                <a:gd name="connsiteY0" fmla="*/ 1398361 h 3361273"/>
                <a:gd name="connsiteX1" fmla="*/ 13330 w 4933369"/>
                <a:gd name="connsiteY1" fmla="*/ 3361273 h 3361273"/>
                <a:gd name="connsiteX2" fmla="*/ 4932220 w 4933369"/>
                <a:gd name="connsiteY2" fmla="*/ 3355056 h 3361273"/>
                <a:gd name="connsiteX3" fmla="*/ 4907959 w 4933369"/>
                <a:gd name="connsiteY3" fmla="*/ 0 h 3361273"/>
                <a:gd name="connsiteX4" fmla="*/ 3241675 w 4933369"/>
                <a:gd name="connsiteY4" fmla="*/ 31958 h 3361273"/>
                <a:gd name="connsiteX0" fmla="*/ 0 w 4975693"/>
                <a:gd name="connsiteY0" fmla="*/ 1366403 h 3329315"/>
                <a:gd name="connsiteX1" fmla="*/ 13330 w 4975693"/>
                <a:gd name="connsiteY1" fmla="*/ 3329315 h 3329315"/>
                <a:gd name="connsiteX2" fmla="*/ 4932220 w 4975693"/>
                <a:gd name="connsiteY2" fmla="*/ 3323098 h 3329315"/>
                <a:gd name="connsiteX3" fmla="*/ 4975693 w 4975693"/>
                <a:gd name="connsiteY3" fmla="*/ 32768 h 3329315"/>
                <a:gd name="connsiteX4" fmla="*/ 3241675 w 4975693"/>
                <a:gd name="connsiteY4" fmla="*/ 0 h 3329315"/>
                <a:gd name="connsiteX0" fmla="*/ 0 w 4935054"/>
                <a:gd name="connsiteY0" fmla="*/ 1366403 h 3329315"/>
                <a:gd name="connsiteX1" fmla="*/ 13330 w 4935054"/>
                <a:gd name="connsiteY1" fmla="*/ 3329315 h 3329315"/>
                <a:gd name="connsiteX2" fmla="*/ 4932220 w 4935054"/>
                <a:gd name="connsiteY2" fmla="*/ 3323098 h 3329315"/>
                <a:gd name="connsiteX3" fmla="*/ 4935054 w 4935054"/>
                <a:gd name="connsiteY3" fmla="*/ 45712 h 3329315"/>
                <a:gd name="connsiteX4" fmla="*/ 3241675 w 4935054"/>
                <a:gd name="connsiteY4" fmla="*/ 0 h 3329315"/>
                <a:gd name="connsiteX0" fmla="*/ 0 w 4935054"/>
                <a:gd name="connsiteY0" fmla="*/ 1320691 h 3283603"/>
                <a:gd name="connsiteX1" fmla="*/ 13330 w 4935054"/>
                <a:gd name="connsiteY1" fmla="*/ 3283603 h 3283603"/>
                <a:gd name="connsiteX2" fmla="*/ 4932220 w 4935054"/>
                <a:gd name="connsiteY2" fmla="*/ 3277386 h 3283603"/>
                <a:gd name="connsiteX3" fmla="*/ 4935054 w 4935054"/>
                <a:gd name="connsiteY3" fmla="*/ 0 h 3283603"/>
                <a:gd name="connsiteX4" fmla="*/ 3173943 w 4935054"/>
                <a:gd name="connsiteY4" fmla="*/ 6069 h 3283603"/>
                <a:gd name="connsiteX0" fmla="*/ 162775 w 4921724"/>
                <a:gd name="connsiteY0" fmla="*/ 1281856 h 3283603"/>
                <a:gd name="connsiteX1" fmla="*/ 0 w 4921724"/>
                <a:gd name="connsiteY1" fmla="*/ 3283603 h 3283603"/>
                <a:gd name="connsiteX2" fmla="*/ 4918890 w 4921724"/>
                <a:gd name="connsiteY2" fmla="*/ 3277386 h 3283603"/>
                <a:gd name="connsiteX3" fmla="*/ 4921724 w 4921724"/>
                <a:gd name="connsiteY3" fmla="*/ 0 h 3283603"/>
                <a:gd name="connsiteX4" fmla="*/ 3160613 w 4921724"/>
                <a:gd name="connsiteY4" fmla="*/ 6069 h 3283603"/>
                <a:gd name="connsiteX0" fmla="*/ 1 w 4758950"/>
                <a:gd name="connsiteY0" fmla="*/ 1281856 h 3277386"/>
                <a:gd name="connsiteX1" fmla="*/ 26878 w 4758950"/>
                <a:gd name="connsiteY1" fmla="*/ 3244768 h 3277386"/>
                <a:gd name="connsiteX2" fmla="*/ 4756116 w 4758950"/>
                <a:gd name="connsiteY2" fmla="*/ 3277386 h 3277386"/>
                <a:gd name="connsiteX3" fmla="*/ 4758950 w 4758950"/>
                <a:gd name="connsiteY3" fmla="*/ 0 h 3277386"/>
                <a:gd name="connsiteX4" fmla="*/ 2997839 w 4758950"/>
                <a:gd name="connsiteY4" fmla="*/ 6069 h 3277386"/>
                <a:gd name="connsiteX0" fmla="*/ 27309 w 4786258"/>
                <a:gd name="connsiteY0" fmla="*/ 1281856 h 3277386"/>
                <a:gd name="connsiteX1" fmla="*/ 0 w 4786258"/>
                <a:gd name="connsiteY1" fmla="*/ 3257714 h 3277386"/>
                <a:gd name="connsiteX2" fmla="*/ 4783424 w 4786258"/>
                <a:gd name="connsiteY2" fmla="*/ 3277386 h 3277386"/>
                <a:gd name="connsiteX3" fmla="*/ 4786258 w 4786258"/>
                <a:gd name="connsiteY3" fmla="*/ 0 h 3277386"/>
                <a:gd name="connsiteX4" fmla="*/ 3025147 w 4786258"/>
                <a:gd name="connsiteY4" fmla="*/ 6069 h 3277386"/>
                <a:gd name="connsiteX0" fmla="*/ 0 w 4813135"/>
                <a:gd name="connsiteY0" fmla="*/ 1281856 h 3277386"/>
                <a:gd name="connsiteX1" fmla="*/ 26877 w 4813135"/>
                <a:gd name="connsiteY1" fmla="*/ 3257714 h 3277386"/>
                <a:gd name="connsiteX2" fmla="*/ 4810301 w 4813135"/>
                <a:gd name="connsiteY2" fmla="*/ 3277386 h 3277386"/>
                <a:gd name="connsiteX3" fmla="*/ 4813135 w 4813135"/>
                <a:gd name="connsiteY3" fmla="*/ 0 h 3277386"/>
                <a:gd name="connsiteX4" fmla="*/ 3052024 w 4813135"/>
                <a:gd name="connsiteY4" fmla="*/ 6069 h 3277386"/>
                <a:gd name="connsiteX0" fmla="*/ 216 w 4786258"/>
                <a:gd name="connsiteY0" fmla="*/ 1307746 h 3277386"/>
                <a:gd name="connsiteX1" fmla="*/ 0 w 4786258"/>
                <a:gd name="connsiteY1" fmla="*/ 3257714 h 3277386"/>
                <a:gd name="connsiteX2" fmla="*/ 4783424 w 4786258"/>
                <a:gd name="connsiteY2" fmla="*/ 3277386 h 3277386"/>
                <a:gd name="connsiteX3" fmla="*/ 4786258 w 4786258"/>
                <a:gd name="connsiteY3" fmla="*/ 0 h 3277386"/>
                <a:gd name="connsiteX4" fmla="*/ 3025147 w 4786258"/>
                <a:gd name="connsiteY4" fmla="*/ 6069 h 3277386"/>
                <a:gd name="connsiteX0" fmla="*/ 216 w 4786258"/>
                <a:gd name="connsiteY0" fmla="*/ 1255966 h 3277386"/>
                <a:gd name="connsiteX1" fmla="*/ 0 w 4786258"/>
                <a:gd name="connsiteY1" fmla="*/ 3257714 h 3277386"/>
                <a:gd name="connsiteX2" fmla="*/ 4783424 w 4786258"/>
                <a:gd name="connsiteY2" fmla="*/ 3277386 h 3277386"/>
                <a:gd name="connsiteX3" fmla="*/ 4786258 w 4786258"/>
                <a:gd name="connsiteY3" fmla="*/ 0 h 3277386"/>
                <a:gd name="connsiteX4" fmla="*/ 3025147 w 4786258"/>
                <a:gd name="connsiteY4" fmla="*/ 6069 h 3277386"/>
                <a:gd name="connsiteX0" fmla="*/ 216 w 4786258"/>
                <a:gd name="connsiteY0" fmla="*/ 1255966 h 3283604"/>
                <a:gd name="connsiteX1" fmla="*/ 0 w 4786258"/>
                <a:gd name="connsiteY1" fmla="*/ 3283604 h 3283604"/>
                <a:gd name="connsiteX2" fmla="*/ 4783424 w 4786258"/>
                <a:gd name="connsiteY2" fmla="*/ 3277386 h 3283604"/>
                <a:gd name="connsiteX3" fmla="*/ 4786258 w 4786258"/>
                <a:gd name="connsiteY3" fmla="*/ 0 h 3283604"/>
                <a:gd name="connsiteX4" fmla="*/ 3025147 w 4786258"/>
                <a:gd name="connsiteY4" fmla="*/ 6069 h 32836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86258" h="3283604">
                  <a:moveTo>
                    <a:pt x="216" y="1255966"/>
                  </a:moveTo>
                  <a:cubicBezTo>
                    <a:pt x="144" y="1858922"/>
                    <a:pt x="72" y="2680648"/>
                    <a:pt x="0" y="3283604"/>
                  </a:cubicBezTo>
                  <a:lnTo>
                    <a:pt x="4783424" y="3277386"/>
                  </a:lnTo>
                  <a:cubicBezTo>
                    <a:pt x="4791873" y="1675982"/>
                    <a:pt x="4777808" y="1601404"/>
                    <a:pt x="4786258" y="0"/>
                  </a:cubicBezTo>
                  <a:lnTo>
                    <a:pt x="3025147" y="6069"/>
                  </a:lnTo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softEdge rad="63500"/>
            </a:effectLst>
            <a:extLst/>
          </p:spPr>
          <p:txBody>
            <a:bodyPr anchor="ctr"/>
            <a:lstStyle/>
            <a:p>
              <a:pPr algn="ctr">
                <a:defRPr/>
              </a:pPr>
              <a:endParaRPr lang="de-DE" dirty="0">
                <a:solidFill>
                  <a:srgbClr val="000000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361487" name="Textfeld 17"/>
            <p:cNvSpPr txBox="1">
              <a:spLocks noChangeArrowheads="1"/>
            </p:cNvSpPr>
            <p:nvPr/>
          </p:nvSpPr>
          <p:spPr bwMode="auto">
            <a:xfrm>
              <a:off x="7330663" y="3201794"/>
              <a:ext cx="1484702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de-DE" sz="2400" b="1" dirty="0" smtClean="0">
                  <a:solidFill>
                    <a:srgbClr val="002060"/>
                  </a:solidFill>
                  <a:latin typeface="Arial" charset="0"/>
                  <a:cs typeface="+mn-cs"/>
                </a:rPr>
                <a:t>Energies</a:t>
              </a:r>
              <a:endParaRPr lang="de-DE" sz="2400" b="1" dirty="0">
                <a:solidFill>
                  <a:srgbClr val="002060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361488" name="AutoShape 4"/>
            <p:cNvSpPr>
              <a:spLocks noChangeAspect="1" noChangeArrowheads="1" noTextEdit="1"/>
            </p:cNvSpPr>
            <p:nvPr/>
          </p:nvSpPr>
          <p:spPr bwMode="auto">
            <a:xfrm>
              <a:off x="6286517" y="3819789"/>
              <a:ext cx="2127869" cy="25509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solidFill>
                  <a:srgbClr val="000000"/>
                </a:solidFill>
                <a:latin typeface="Arial" charset="0"/>
                <a:cs typeface="+mn-cs"/>
              </a:endParaRPr>
            </a:p>
          </p:txBody>
        </p:sp>
        <p:pic>
          <p:nvPicPr>
            <p:cNvPr id="98" name="Picture 7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200"/>
            <a:stretch/>
          </p:blipFill>
          <p:spPr bwMode="auto">
            <a:xfrm>
              <a:off x="5868144" y="3753991"/>
              <a:ext cx="3002086" cy="23831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9" name="Text Box 9"/>
            <p:cNvSpPr txBox="1">
              <a:spLocks noChangeArrowheads="1"/>
            </p:cNvSpPr>
            <p:nvPr/>
          </p:nvSpPr>
          <p:spPr bwMode="auto">
            <a:xfrm rot="16200000">
              <a:off x="4283321" y="4829738"/>
              <a:ext cx="2337488" cy="4001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r>
                <a:rPr lang="de-DE" sz="2000" dirty="0">
                  <a:solidFill>
                    <a:srgbClr val="002060"/>
                  </a:solidFill>
                  <a:latin typeface="Arial" charset="0"/>
                  <a:cs typeface="+mn-cs"/>
                </a:rPr>
                <a:t>relative </a:t>
              </a:r>
              <a:r>
                <a:rPr lang="de-DE" sz="2000" dirty="0" smtClean="0">
                  <a:solidFill>
                    <a:srgbClr val="002060"/>
                  </a:solidFill>
                  <a:latin typeface="Arial" charset="0"/>
                  <a:cs typeface="+mn-cs"/>
                </a:rPr>
                <a:t>dose </a:t>
              </a:r>
              <a:r>
                <a:rPr lang="de-DE" sz="2000" dirty="0">
                  <a:solidFill>
                    <a:srgbClr val="002060"/>
                  </a:solidFill>
                  <a:latin typeface="Arial" charset="0"/>
                  <a:cs typeface="+mn-cs"/>
                </a:rPr>
                <a:t>[%]</a:t>
              </a:r>
            </a:p>
          </p:txBody>
        </p:sp>
        <p:sp>
          <p:nvSpPr>
            <p:cNvPr id="100" name="Text Box 10"/>
            <p:cNvSpPr txBox="1">
              <a:spLocks noChangeArrowheads="1"/>
            </p:cNvSpPr>
            <p:nvPr/>
          </p:nvSpPr>
          <p:spPr bwMode="auto">
            <a:xfrm>
              <a:off x="6241854" y="6125234"/>
              <a:ext cx="2492542" cy="4001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r>
                <a:rPr lang="de-DE" sz="2000" dirty="0">
                  <a:solidFill>
                    <a:srgbClr val="002060"/>
                  </a:solidFill>
                  <a:latin typeface="Arial" charset="0"/>
                  <a:cs typeface="+mn-cs"/>
                </a:rPr>
                <a:t>depth in water [cm]</a:t>
              </a:r>
            </a:p>
          </p:txBody>
        </p:sp>
      </p:grpSp>
      <p:sp>
        <p:nvSpPr>
          <p:cNvPr id="4" name="Abgerundetes Rechteck 3"/>
          <p:cNvSpPr>
            <a:spLocks noChangeArrowheads="1"/>
          </p:cNvSpPr>
          <p:nvPr/>
        </p:nvSpPr>
        <p:spPr bwMode="auto">
          <a:xfrm>
            <a:off x="3437557" y="3284984"/>
            <a:ext cx="2214563" cy="571500"/>
          </a:xfrm>
          <a:prstGeom prst="roundRect">
            <a:avLst>
              <a:gd name="adj" fmla="val 16667"/>
            </a:avLst>
          </a:prstGeom>
          <a:solidFill>
            <a:srgbClr val="FFD96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anchor="ctr"/>
          <a:lstStyle/>
          <a:p>
            <a:pPr algn="ctr"/>
            <a:r>
              <a:rPr lang="de-DE" i="1" dirty="0">
                <a:solidFill>
                  <a:srgbClr val="000000"/>
                </a:solidFill>
                <a:latin typeface="Arial" charset="0"/>
                <a:cs typeface="+mn-cs"/>
              </a:rPr>
              <a:t>In vivo </a:t>
            </a:r>
            <a:r>
              <a:rPr lang="de-DE" dirty="0" smtClean="0">
                <a:solidFill>
                  <a:srgbClr val="000000"/>
                </a:solidFill>
                <a:latin typeface="Arial" charset="0"/>
                <a:cs typeface="+mn-cs"/>
              </a:rPr>
              <a:t>– animals (3D)</a:t>
            </a:r>
            <a:endParaRPr lang="de-DE" dirty="0">
              <a:solidFill>
                <a:srgbClr val="000000"/>
              </a:solidFill>
              <a:latin typeface="Arial" charset="0"/>
              <a:cs typeface="+mn-cs"/>
            </a:endParaRPr>
          </a:p>
        </p:txBody>
      </p:sp>
      <p:sp>
        <p:nvSpPr>
          <p:cNvPr id="34" name="Down Arrow 33"/>
          <p:cNvSpPr/>
          <p:nvPr/>
        </p:nvSpPr>
        <p:spPr bwMode="auto">
          <a:xfrm>
            <a:off x="683568" y="3753991"/>
            <a:ext cx="1501695" cy="2771353"/>
          </a:xfrm>
          <a:prstGeom prst="downArrow">
            <a:avLst>
              <a:gd name="adj1" fmla="val 50000"/>
              <a:gd name="adj2" fmla="val 86534"/>
            </a:avLst>
          </a:prstGeom>
          <a:solidFill>
            <a:srgbClr val="A3A3E0"/>
          </a:solidFill>
          <a:ln>
            <a:noFill/>
          </a:ln>
          <a:effectLst>
            <a:softEdge rad="31750"/>
          </a:effectLst>
          <a:ex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</a:bodyPr>
          <a:lstStyle/>
          <a:p>
            <a:endParaRPr lang="de-DE" smtClean="0">
              <a:solidFill>
                <a:srgbClr val="000000"/>
              </a:solidFill>
              <a:latin typeface="Arial" charset="0"/>
              <a:cs typeface="+mn-cs"/>
            </a:endParaRPr>
          </a:p>
        </p:txBody>
      </p:sp>
      <p:sp>
        <p:nvSpPr>
          <p:cNvPr id="361475" name="Abgerundetes Rechteck 12"/>
          <p:cNvSpPr>
            <a:spLocks noChangeArrowheads="1"/>
          </p:cNvSpPr>
          <p:nvPr/>
        </p:nvSpPr>
        <p:spPr bwMode="auto">
          <a:xfrm>
            <a:off x="77700" y="5445224"/>
            <a:ext cx="3643312" cy="915761"/>
          </a:xfrm>
          <a:prstGeom prst="roundRect">
            <a:avLst>
              <a:gd name="adj" fmla="val 16667"/>
            </a:avLst>
          </a:prstGeom>
          <a:solidFill>
            <a:srgbClr val="C7E6A4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anchor="ctr"/>
          <a:lstStyle/>
          <a:p>
            <a:pPr algn="ctr"/>
            <a:r>
              <a:rPr lang="de-DE" dirty="0">
                <a:solidFill>
                  <a:srgbClr val="000000"/>
                </a:solidFill>
                <a:latin typeface="Arial" charset="0"/>
                <a:cs typeface="+mn-cs"/>
              </a:rPr>
              <a:t>b</a:t>
            </a:r>
            <a:r>
              <a:rPr lang="de-DE" dirty="0" smtClean="0">
                <a:solidFill>
                  <a:srgbClr val="000000"/>
                </a:solidFill>
                <a:latin typeface="Arial" charset="0"/>
                <a:cs typeface="+mn-cs"/>
              </a:rPr>
              <a:t>asic </a:t>
            </a:r>
            <a:r>
              <a:rPr lang="de-DE" dirty="0">
                <a:solidFill>
                  <a:srgbClr val="000000"/>
                </a:solidFill>
                <a:latin typeface="Arial" charset="0"/>
                <a:cs typeface="+mn-cs"/>
              </a:rPr>
              <a:t>research</a:t>
            </a:r>
          </a:p>
          <a:p>
            <a:pPr algn="ctr"/>
            <a:r>
              <a:rPr lang="de-DE" dirty="0">
                <a:solidFill>
                  <a:srgbClr val="000000"/>
                </a:solidFill>
                <a:latin typeface="Arial" charset="0"/>
                <a:cs typeface="+mn-cs"/>
              </a:rPr>
              <a:t>h</a:t>
            </a:r>
            <a:r>
              <a:rPr lang="de-DE" dirty="0" smtClean="0">
                <a:solidFill>
                  <a:srgbClr val="000000"/>
                </a:solidFill>
                <a:latin typeface="Arial" charset="0"/>
                <a:cs typeface="+mn-cs"/>
              </a:rPr>
              <a:t>igh </a:t>
            </a:r>
            <a:r>
              <a:rPr lang="de-DE" dirty="0">
                <a:solidFill>
                  <a:srgbClr val="000000"/>
                </a:solidFill>
                <a:latin typeface="Arial" charset="0"/>
                <a:cs typeface="+mn-cs"/>
              </a:rPr>
              <a:t>pulse dose </a:t>
            </a:r>
            <a:r>
              <a:rPr lang="de-DE" dirty="0" smtClean="0">
                <a:solidFill>
                  <a:srgbClr val="000000"/>
                </a:solidFill>
                <a:latin typeface="Arial" charset="0"/>
                <a:cs typeface="+mn-cs"/>
              </a:rPr>
              <a:t>rate</a:t>
            </a:r>
            <a:endParaRPr lang="de-DE" dirty="0">
              <a:solidFill>
                <a:srgbClr val="000000"/>
              </a:solidFill>
              <a:latin typeface="Arial" charset="0"/>
              <a:cs typeface="+mn-cs"/>
            </a:endParaRPr>
          </a:p>
          <a:p>
            <a:pPr algn="ctr"/>
            <a:r>
              <a:rPr lang="de-DE" dirty="0">
                <a:solidFill>
                  <a:srgbClr val="000000"/>
                </a:solidFill>
                <a:latin typeface="Arial" charset="0"/>
                <a:cs typeface="+mn-cs"/>
              </a:rPr>
              <a:t>b</a:t>
            </a:r>
            <a:r>
              <a:rPr lang="de-DE" dirty="0" smtClean="0">
                <a:solidFill>
                  <a:srgbClr val="000000"/>
                </a:solidFill>
                <a:latin typeface="Arial" charset="0"/>
                <a:cs typeface="+mn-cs"/>
              </a:rPr>
              <a:t>iological effectiveness RBE</a:t>
            </a:r>
            <a:endParaRPr lang="de-DE" dirty="0">
              <a:solidFill>
                <a:srgbClr val="000000"/>
              </a:solidFill>
              <a:latin typeface="Arial" charset="0"/>
              <a:cs typeface="+mn-cs"/>
            </a:endParaRPr>
          </a:p>
        </p:txBody>
      </p:sp>
      <p:sp>
        <p:nvSpPr>
          <p:cNvPr id="2" name="Abgerundetes Rechteck 1"/>
          <p:cNvSpPr>
            <a:spLocks noChangeArrowheads="1"/>
          </p:cNvSpPr>
          <p:nvPr/>
        </p:nvSpPr>
        <p:spPr bwMode="auto">
          <a:xfrm>
            <a:off x="629443" y="4509120"/>
            <a:ext cx="2430389" cy="571500"/>
          </a:xfrm>
          <a:prstGeom prst="roundRect">
            <a:avLst>
              <a:gd name="adj" fmla="val 16667"/>
            </a:avLst>
          </a:prstGeom>
          <a:solidFill>
            <a:srgbClr val="FFEBAB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anchor="ctr"/>
          <a:lstStyle/>
          <a:p>
            <a:pPr algn="ctr"/>
            <a:r>
              <a:rPr lang="de-DE" i="1" dirty="0">
                <a:solidFill>
                  <a:srgbClr val="000000"/>
                </a:solidFill>
                <a:latin typeface="Arial" charset="0"/>
                <a:cs typeface="+mn-cs"/>
              </a:rPr>
              <a:t>In vitro </a:t>
            </a:r>
            <a:r>
              <a:rPr lang="de-DE" dirty="0" smtClean="0">
                <a:solidFill>
                  <a:srgbClr val="000000"/>
                </a:solidFill>
                <a:latin typeface="Arial" charset="0"/>
                <a:cs typeface="+mn-cs"/>
              </a:rPr>
              <a:t>– cells (2D)</a:t>
            </a:r>
            <a:endParaRPr lang="de-DE" dirty="0">
              <a:solidFill>
                <a:srgbClr val="000000"/>
              </a:solidFill>
              <a:latin typeface="Arial" charset="0"/>
              <a:cs typeface="+mn-cs"/>
            </a:endParaRPr>
          </a:p>
        </p:txBody>
      </p:sp>
      <p:sp>
        <p:nvSpPr>
          <p:cNvPr id="35" name="Textfeld 34"/>
          <p:cNvSpPr txBox="1"/>
          <p:nvPr/>
        </p:nvSpPr>
        <p:spPr>
          <a:xfrm>
            <a:off x="360000" y="6498000"/>
            <a:ext cx="1548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U. Schramm, HZDR</a:t>
            </a:r>
            <a:endParaRPr lang="de-DE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8555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00" y="1092886"/>
            <a:ext cx="4740917" cy="3555688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5520917" y="908720"/>
            <a:ext cx="34868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457200">
              <a:buFont typeface="Arial" pitchFamily="34" charset="0"/>
              <a:buChar char="•"/>
            </a:pPr>
            <a:r>
              <a:rPr lang="de-DE" sz="2000" dirty="0" smtClean="0">
                <a:solidFill>
                  <a:srgbClr val="008000"/>
                </a:solidFill>
                <a:latin typeface="Arial" charset="0"/>
                <a:cs typeface="+mn-cs"/>
              </a:rPr>
              <a:t>Proton </a:t>
            </a:r>
            <a:r>
              <a:rPr lang="de-DE" sz="2000" dirty="0" err="1" smtClean="0">
                <a:solidFill>
                  <a:srgbClr val="008000"/>
                </a:solidFill>
                <a:latin typeface="Arial" charset="0"/>
                <a:cs typeface="+mn-cs"/>
              </a:rPr>
              <a:t>energies</a:t>
            </a:r>
            <a:r>
              <a:rPr lang="de-DE" sz="2000" dirty="0" smtClean="0">
                <a:solidFill>
                  <a:srgbClr val="008000"/>
                </a:solidFill>
                <a:latin typeface="Arial" charset="0"/>
                <a:cs typeface="+mn-cs"/>
              </a:rPr>
              <a:t> &gt; 5 MeV</a:t>
            </a:r>
          </a:p>
        </p:txBody>
      </p:sp>
      <p:sp>
        <p:nvSpPr>
          <p:cNvPr id="25" name="Rectangle 24"/>
          <p:cNvSpPr/>
          <p:nvPr/>
        </p:nvSpPr>
        <p:spPr>
          <a:xfrm>
            <a:off x="5520804" y="1556792"/>
            <a:ext cx="362319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457200">
              <a:buFont typeface="Arial" pitchFamily="34" charset="0"/>
              <a:buChar char="•"/>
            </a:pPr>
            <a:r>
              <a:rPr lang="de-DE" sz="2000" dirty="0">
                <a:solidFill>
                  <a:srgbClr val="008000"/>
                </a:solidFill>
                <a:latin typeface="Arial" charset="0"/>
                <a:cs typeface="+mn-cs"/>
              </a:rPr>
              <a:t>Dose rates of </a:t>
            </a:r>
            <a:r>
              <a:rPr lang="de-DE" sz="2000" dirty="0" smtClean="0">
                <a:solidFill>
                  <a:srgbClr val="008000"/>
                </a:solidFill>
                <a:latin typeface="Arial" charset="0"/>
                <a:cs typeface="+mn-cs"/>
              </a:rPr>
              <a:t>Gy/min</a:t>
            </a:r>
          </a:p>
          <a:p>
            <a:pPr indent="-457200"/>
            <a:r>
              <a:rPr lang="de-DE" sz="2000" dirty="0">
                <a:solidFill>
                  <a:srgbClr val="008000"/>
                </a:solidFill>
                <a:latin typeface="Arial" charset="0"/>
                <a:cs typeface="+mn-cs"/>
              </a:rPr>
              <a:t> </a:t>
            </a:r>
            <a:r>
              <a:rPr lang="de-DE" sz="2000" dirty="0" smtClean="0">
                <a:solidFill>
                  <a:srgbClr val="008000"/>
                </a:solidFill>
                <a:latin typeface="Arial" charset="0"/>
                <a:cs typeface="+mn-cs"/>
              </a:rPr>
              <a:t>      between 0.1 and 10 Gy</a:t>
            </a:r>
          </a:p>
          <a:p>
            <a:pPr indent="-457200"/>
            <a:r>
              <a:rPr lang="de-DE" sz="2000" dirty="0">
                <a:solidFill>
                  <a:srgbClr val="008000"/>
                </a:solidFill>
                <a:latin typeface="Arial" charset="0"/>
                <a:cs typeface="+mn-cs"/>
              </a:rPr>
              <a:t> </a:t>
            </a:r>
            <a:r>
              <a:rPr lang="de-DE" sz="2000" dirty="0" smtClean="0">
                <a:solidFill>
                  <a:srgbClr val="008000"/>
                </a:solidFill>
                <a:latin typeface="Arial" charset="0"/>
                <a:cs typeface="+mn-cs"/>
              </a:rPr>
              <a:t>      (</a:t>
            </a:r>
            <a:r>
              <a:rPr lang="de-DE" sz="2000" dirty="0" smtClean="0">
                <a:solidFill>
                  <a:srgbClr val="00589C"/>
                </a:solidFill>
                <a:latin typeface="Arial" charset="0"/>
                <a:cs typeface="+mn-cs"/>
              </a:rPr>
              <a:t>pulse dose </a:t>
            </a:r>
            <a:r>
              <a:rPr lang="de-DE" sz="2000" dirty="0" smtClean="0">
                <a:solidFill>
                  <a:srgbClr val="008000"/>
                </a:solidFill>
                <a:latin typeface="Arial" charset="0"/>
                <a:cs typeface="+mn-cs"/>
              </a:rPr>
              <a:t>/ stability / </a:t>
            </a:r>
          </a:p>
          <a:p>
            <a:pPr indent="-457200"/>
            <a:r>
              <a:rPr lang="de-DE" sz="2000" dirty="0">
                <a:solidFill>
                  <a:srgbClr val="008000"/>
                </a:solidFill>
                <a:latin typeface="Arial" charset="0"/>
                <a:cs typeface="+mn-cs"/>
              </a:rPr>
              <a:t> </a:t>
            </a:r>
            <a:r>
              <a:rPr lang="de-DE" sz="2000" dirty="0" smtClean="0">
                <a:solidFill>
                  <a:srgbClr val="008000"/>
                </a:solidFill>
                <a:latin typeface="Arial" charset="0"/>
                <a:cs typeface="+mn-cs"/>
              </a:rPr>
              <a:t>      average dose rate)</a:t>
            </a:r>
            <a:endParaRPr lang="de-DE" sz="2000" dirty="0">
              <a:solidFill>
                <a:srgbClr val="008000"/>
              </a:solidFill>
              <a:latin typeface="Arial" charset="0"/>
              <a:cs typeface="+mn-cs"/>
            </a:endParaRPr>
          </a:p>
        </p:txBody>
      </p:sp>
      <p:sp>
        <p:nvSpPr>
          <p:cNvPr id="28" name="Text Box 2"/>
          <p:cNvSpPr txBox="1">
            <a:spLocks noChangeArrowheads="1"/>
          </p:cNvSpPr>
          <p:nvPr/>
        </p:nvSpPr>
        <p:spPr bwMode="auto">
          <a:xfrm>
            <a:off x="395536" y="216000"/>
            <a:ext cx="828092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de-DE" sz="2400" b="1" cap="all" dirty="0" smtClean="0">
                <a:solidFill>
                  <a:srgbClr val="00589C"/>
                </a:solidFill>
                <a:latin typeface="Arial" charset="0"/>
                <a:cs typeface="+mn-cs"/>
              </a:rPr>
              <a:t>Proton spectra – average dose </a:t>
            </a:r>
            <a:endParaRPr lang="de-DE" sz="2400" b="1" cap="all" dirty="0">
              <a:solidFill>
                <a:srgbClr val="00589C"/>
              </a:solidFill>
              <a:latin typeface="Arial" charset="0"/>
              <a:cs typeface="+mn-cs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360000" y="5106902"/>
            <a:ext cx="831645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457200">
              <a:buFont typeface="Arial" pitchFamily="34" charset="0"/>
              <a:buChar char="•"/>
            </a:pPr>
            <a:r>
              <a:rPr lang="de-DE" sz="2000" dirty="0" smtClean="0">
                <a:solidFill>
                  <a:srgbClr val="000000"/>
                </a:solidFill>
                <a:latin typeface="Arial" charset="0"/>
                <a:cs typeface="+mn-cs"/>
              </a:rPr>
              <a:t>Currently limiting the average dose rate as shot rate limited to 1/10s </a:t>
            </a:r>
          </a:p>
          <a:p>
            <a:r>
              <a:rPr lang="de-DE" sz="2000" dirty="0" smtClean="0">
                <a:solidFill>
                  <a:srgbClr val="000000"/>
                </a:solidFill>
                <a:latin typeface="Arial" charset="0"/>
                <a:cs typeface="+mn-cs"/>
              </a:rPr>
              <a:t>       (</a:t>
            </a:r>
            <a:r>
              <a:rPr lang="de-DE" sz="2000" dirty="0" err="1" smtClean="0">
                <a:solidFill>
                  <a:srgbClr val="000000"/>
                </a:solidFill>
                <a:latin typeface="Arial" charset="0"/>
                <a:cs typeface="+mn-cs"/>
              </a:rPr>
              <a:t>can</a:t>
            </a:r>
            <a:r>
              <a:rPr lang="de-DE" sz="2000" dirty="0" smtClean="0">
                <a:solidFill>
                  <a:srgbClr val="000000"/>
                </a:solidFill>
                <a:latin typeface="Arial" charset="0"/>
                <a:cs typeface="+mn-cs"/>
              </a:rPr>
              <a:t> be solved) </a:t>
            </a:r>
            <a:endParaRPr lang="de-DE" sz="2000" dirty="0">
              <a:solidFill>
                <a:srgbClr val="000000"/>
              </a:solidFill>
              <a:latin typeface="Arial" charset="0"/>
              <a:cs typeface="+mn-cs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360000" y="6498000"/>
            <a:ext cx="1548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U. Schramm, HZDR</a:t>
            </a:r>
            <a:endParaRPr lang="de-DE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1285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oup 34"/>
          <p:cNvGrpSpPr/>
          <p:nvPr/>
        </p:nvGrpSpPr>
        <p:grpSpPr>
          <a:xfrm>
            <a:off x="107504" y="1196752"/>
            <a:ext cx="5909767" cy="5303192"/>
            <a:chOff x="174401" y="1294160"/>
            <a:chExt cx="5909767" cy="5303192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05" t="8889"/>
            <a:stretch/>
          </p:blipFill>
          <p:spPr>
            <a:xfrm>
              <a:off x="174401" y="1294160"/>
              <a:ext cx="5909767" cy="5303192"/>
            </a:xfrm>
            <a:prstGeom prst="rect">
              <a:avLst/>
            </a:prstGeom>
            <a:ln>
              <a:noFill/>
              <a:prstDash val="dash"/>
            </a:ln>
          </p:spPr>
        </p:pic>
        <p:sp>
          <p:nvSpPr>
            <p:cNvPr id="33" name="Rectangle 32"/>
            <p:cNvSpPr/>
            <p:nvPr/>
          </p:nvSpPr>
          <p:spPr>
            <a:xfrm rot="2709548">
              <a:off x="4140994" y="4261351"/>
              <a:ext cx="1673249" cy="121555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rgbClr val="FFFFFF"/>
                </a:solidFill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5521752" y="2924944"/>
            <a:ext cx="357822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457200">
              <a:buFont typeface="Arial" pitchFamily="34" charset="0"/>
              <a:buChar char="•"/>
            </a:pPr>
            <a:r>
              <a:rPr lang="de-DE" sz="2000" dirty="0" smtClean="0">
                <a:solidFill>
                  <a:srgbClr val="000000"/>
                </a:solidFill>
                <a:latin typeface="Arial" charset="0"/>
                <a:cs typeface="+mn-cs"/>
              </a:rPr>
              <a:t>Energy filtering / transport</a:t>
            </a:r>
          </a:p>
          <a:p>
            <a:pPr indent="-457200"/>
            <a:r>
              <a:rPr lang="de-DE" sz="2000" dirty="0" smtClean="0">
                <a:solidFill>
                  <a:srgbClr val="000000"/>
                </a:solidFill>
                <a:latin typeface="Arial" charset="0"/>
                <a:cs typeface="+mn-cs"/>
              </a:rPr>
              <a:t>      (</a:t>
            </a:r>
            <a:r>
              <a:rPr lang="de-DE" sz="2000" dirty="0" err="1" smtClean="0">
                <a:solidFill>
                  <a:srgbClr val="000000"/>
                </a:solidFill>
                <a:latin typeface="Arial" charset="0"/>
                <a:cs typeface="+mn-cs"/>
              </a:rPr>
              <a:t>radiation</a:t>
            </a:r>
            <a:r>
              <a:rPr lang="de-DE" sz="2000" dirty="0" smtClean="0">
                <a:solidFill>
                  <a:srgbClr val="000000"/>
                </a:solidFill>
                <a:latin typeface="Arial" charset="0"/>
                <a:cs typeface="+mn-cs"/>
              </a:rPr>
              <a:t> </a:t>
            </a:r>
            <a:r>
              <a:rPr lang="de-DE" sz="2000" dirty="0" err="1" smtClean="0">
                <a:solidFill>
                  <a:srgbClr val="000000"/>
                </a:solidFill>
                <a:latin typeface="Arial" charset="0"/>
                <a:cs typeface="+mn-cs"/>
              </a:rPr>
              <a:t>protection</a:t>
            </a:r>
            <a:r>
              <a:rPr lang="de-DE" sz="2000" dirty="0" smtClean="0">
                <a:solidFill>
                  <a:srgbClr val="000000"/>
                </a:solidFill>
                <a:latin typeface="Arial" charset="0"/>
                <a:cs typeface="+mn-cs"/>
              </a:rPr>
              <a:t>)</a:t>
            </a:r>
          </a:p>
          <a:p>
            <a:endParaRPr lang="de-DE" sz="2000" i="1" dirty="0">
              <a:solidFill>
                <a:srgbClr val="000000"/>
              </a:solidFill>
              <a:latin typeface="Arial" charset="0"/>
              <a:cs typeface="+mn-cs"/>
            </a:endParaRPr>
          </a:p>
        </p:txBody>
      </p:sp>
      <p:grpSp>
        <p:nvGrpSpPr>
          <p:cNvPr id="36" name="Group 35"/>
          <p:cNvGrpSpPr/>
          <p:nvPr/>
        </p:nvGrpSpPr>
        <p:grpSpPr>
          <a:xfrm>
            <a:off x="1264743" y="3718733"/>
            <a:ext cx="4680520" cy="2709203"/>
            <a:chOff x="1331640" y="3824326"/>
            <a:chExt cx="4680520" cy="2709203"/>
          </a:xfrm>
        </p:grpSpPr>
        <p:sp>
          <p:nvSpPr>
            <p:cNvPr id="37" name="Rectangle 36"/>
            <p:cNvSpPr/>
            <p:nvPr/>
          </p:nvSpPr>
          <p:spPr>
            <a:xfrm>
              <a:off x="2195736" y="5085184"/>
              <a:ext cx="3816424" cy="144834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rgbClr val="FFFFFF"/>
                </a:solidFill>
              </a:endParaRPr>
            </a:p>
          </p:txBody>
        </p:sp>
        <p:sp>
          <p:nvSpPr>
            <p:cNvPr id="38" name="Rectangle 37"/>
            <p:cNvSpPr/>
            <p:nvPr/>
          </p:nvSpPr>
          <p:spPr>
            <a:xfrm rot="18890987">
              <a:off x="2949912" y="4145201"/>
              <a:ext cx="1958428" cy="13166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rgbClr val="FFFFFF"/>
                </a:solidFill>
              </a:endParaRPr>
            </a:p>
          </p:txBody>
        </p:sp>
        <p:sp>
          <p:nvSpPr>
            <p:cNvPr id="39" name="Rectangle 38"/>
            <p:cNvSpPr/>
            <p:nvPr/>
          </p:nvSpPr>
          <p:spPr>
            <a:xfrm>
              <a:off x="3981724" y="4803539"/>
              <a:ext cx="1958428" cy="96313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rgbClr val="FFFFFF"/>
                </a:solidFill>
              </a:endParaRPr>
            </a:p>
          </p:txBody>
        </p:sp>
        <p:sp>
          <p:nvSpPr>
            <p:cNvPr id="40" name="Rectangle 39"/>
            <p:cNvSpPr/>
            <p:nvPr/>
          </p:nvSpPr>
          <p:spPr>
            <a:xfrm>
              <a:off x="1763688" y="4149080"/>
              <a:ext cx="1958428" cy="8501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rgbClr val="FFFFFF"/>
                </a:solidFill>
              </a:endParaRPr>
            </a:p>
          </p:txBody>
        </p:sp>
        <p:sp>
          <p:nvSpPr>
            <p:cNvPr id="41" name="Rectangle 40"/>
            <p:cNvSpPr/>
            <p:nvPr/>
          </p:nvSpPr>
          <p:spPr>
            <a:xfrm>
              <a:off x="1331640" y="4302976"/>
              <a:ext cx="711696" cy="42509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rgbClr val="FFFFFF"/>
                </a:solidFill>
              </a:endParaRPr>
            </a:p>
          </p:txBody>
        </p:sp>
        <p:sp>
          <p:nvSpPr>
            <p:cNvPr id="42" name="Rectangle 41"/>
            <p:cNvSpPr/>
            <p:nvPr/>
          </p:nvSpPr>
          <p:spPr>
            <a:xfrm>
              <a:off x="2555776" y="3977768"/>
              <a:ext cx="711696" cy="42509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rgbClr val="FFFFFF"/>
                </a:solidFill>
              </a:endParaRPr>
            </a:p>
          </p:txBody>
        </p:sp>
      </p:grpSp>
      <p:sp>
        <p:nvSpPr>
          <p:cNvPr id="9" name="Rectangle 8"/>
          <p:cNvSpPr/>
          <p:nvPr/>
        </p:nvSpPr>
        <p:spPr>
          <a:xfrm>
            <a:off x="5508104" y="4581128"/>
            <a:ext cx="366145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457200">
              <a:buFont typeface="Arial" pitchFamily="34" charset="0"/>
              <a:buChar char="•"/>
            </a:pPr>
            <a:r>
              <a:rPr lang="de-DE" sz="2000" dirty="0">
                <a:solidFill>
                  <a:srgbClr val="008000"/>
                </a:solidFill>
                <a:latin typeface="Arial" charset="0"/>
                <a:cs typeface="+mn-cs"/>
              </a:rPr>
              <a:t>Homogeneous </a:t>
            </a:r>
            <a:r>
              <a:rPr lang="de-DE" sz="2000" dirty="0" smtClean="0">
                <a:solidFill>
                  <a:srgbClr val="008000"/>
                </a:solidFill>
                <a:latin typeface="Arial" charset="0"/>
                <a:cs typeface="+mn-cs"/>
              </a:rPr>
              <a:t>irradiation</a:t>
            </a:r>
            <a:endParaRPr lang="de-DE" sz="2000" dirty="0">
              <a:solidFill>
                <a:srgbClr val="008000"/>
              </a:solidFill>
              <a:latin typeface="Arial" charset="0"/>
              <a:cs typeface="+mn-cs"/>
            </a:endParaRPr>
          </a:p>
          <a:p>
            <a:pPr marL="342900" indent="-457200">
              <a:buFont typeface="Arial" pitchFamily="34" charset="0"/>
              <a:buChar char="•"/>
            </a:pPr>
            <a:r>
              <a:rPr lang="de-DE" sz="2000" dirty="0">
                <a:solidFill>
                  <a:srgbClr val="008000"/>
                </a:solidFill>
                <a:latin typeface="Arial" charset="0"/>
                <a:cs typeface="+mn-cs"/>
              </a:rPr>
              <a:t>Sample </a:t>
            </a:r>
            <a:r>
              <a:rPr lang="de-DE" sz="2000" dirty="0" err="1">
                <a:solidFill>
                  <a:srgbClr val="008000"/>
                </a:solidFill>
                <a:latin typeface="Arial" charset="0"/>
                <a:cs typeface="+mn-cs"/>
              </a:rPr>
              <a:t>size</a:t>
            </a:r>
            <a:r>
              <a:rPr lang="de-DE" sz="2000">
                <a:solidFill>
                  <a:srgbClr val="008000"/>
                </a:solidFill>
                <a:latin typeface="Arial" charset="0"/>
                <a:cs typeface="+mn-cs"/>
              </a:rPr>
              <a:t> </a:t>
            </a:r>
            <a:r>
              <a:rPr lang="de-DE" sz="2000" smtClean="0">
                <a:solidFill>
                  <a:srgbClr val="008000"/>
                </a:solidFill>
                <a:latin typeface="Arial" charset="0"/>
                <a:cs typeface="+mn-cs"/>
              </a:rPr>
              <a:t>~ cm</a:t>
            </a:r>
            <a:r>
              <a:rPr lang="de-DE" sz="2000" baseline="30000" smtClean="0">
                <a:solidFill>
                  <a:srgbClr val="008000"/>
                </a:solidFill>
                <a:latin typeface="Arial" charset="0"/>
                <a:cs typeface="+mn-cs"/>
              </a:rPr>
              <a:t>2</a:t>
            </a:r>
            <a:endParaRPr lang="de-DE" sz="2000" baseline="30000" dirty="0" smtClean="0">
              <a:solidFill>
                <a:srgbClr val="008000"/>
              </a:solidFill>
              <a:latin typeface="Arial" charset="0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521753" y="3789040"/>
            <a:ext cx="364781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457200">
              <a:buFont typeface="Arial" pitchFamily="34" charset="0"/>
              <a:buChar char="•"/>
            </a:pPr>
            <a:r>
              <a:rPr lang="de-DE" sz="2000" dirty="0">
                <a:solidFill>
                  <a:srgbClr val="008000"/>
                </a:solidFill>
                <a:latin typeface="Arial" charset="0"/>
                <a:cs typeface="+mn-cs"/>
              </a:rPr>
              <a:t>Online and absolute offline</a:t>
            </a:r>
          </a:p>
          <a:p>
            <a:pPr indent="-457200"/>
            <a:r>
              <a:rPr lang="de-DE" sz="2000" dirty="0">
                <a:solidFill>
                  <a:srgbClr val="008000"/>
                </a:solidFill>
                <a:latin typeface="Arial" charset="0"/>
                <a:cs typeface="+mn-cs"/>
              </a:rPr>
              <a:t>    </a:t>
            </a:r>
            <a:r>
              <a:rPr lang="de-DE" sz="2000" dirty="0" smtClean="0">
                <a:solidFill>
                  <a:srgbClr val="008000"/>
                </a:solidFill>
                <a:latin typeface="Arial" charset="0"/>
                <a:cs typeface="+mn-cs"/>
              </a:rPr>
              <a:t>   </a:t>
            </a:r>
            <a:r>
              <a:rPr lang="de-DE" sz="2000" dirty="0">
                <a:solidFill>
                  <a:srgbClr val="008000"/>
                </a:solidFill>
                <a:latin typeface="Arial" charset="0"/>
                <a:cs typeface="+mn-cs"/>
              </a:rPr>
              <a:t>dosimetry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520917" y="1189201"/>
            <a:ext cx="34868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457200">
              <a:buFont typeface="Arial" pitchFamily="34" charset="0"/>
              <a:buChar char="•"/>
            </a:pPr>
            <a:r>
              <a:rPr lang="de-DE" sz="2000" dirty="0" smtClean="0">
                <a:solidFill>
                  <a:srgbClr val="000000"/>
                </a:solidFill>
                <a:latin typeface="Arial" charset="0"/>
                <a:cs typeface="+mn-cs"/>
              </a:rPr>
              <a:t>Proton </a:t>
            </a:r>
            <a:r>
              <a:rPr lang="de-DE" sz="2000" dirty="0" err="1" smtClean="0">
                <a:solidFill>
                  <a:srgbClr val="000000"/>
                </a:solidFill>
                <a:latin typeface="Arial" charset="0"/>
                <a:cs typeface="+mn-cs"/>
              </a:rPr>
              <a:t>energies</a:t>
            </a:r>
            <a:r>
              <a:rPr lang="de-DE" sz="2000" dirty="0" smtClean="0">
                <a:solidFill>
                  <a:srgbClr val="000000"/>
                </a:solidFill>
                <a:latin typeface="Arial" charset="0"/>
                <a:cs typeface="+mn-cs"/>
              </a:rPr>
              <a:t> &gt; 5 MeV</a:t>
            </a:r>
          </a:p>
        </p:txBody>
      </p:sp>
      <p:sp>
        <p:nvSpPr>
          <p:cNvPr id="43" name="Rectangle 42"/>
          <p:cNvSpPr/>
          <p:nvPr/>
        </p:nvSpPr>
        <p:spPr>
          <a:xfrm>
            <a:off x="5520804" y="1837273"/>
            <a:ext cx="362319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457200">
              <a:buFont typeface="Arial" pitchFamily="34" charset="0"/>
              <a:buChar char="•"/>
            </a:pPr>
            <a:r>
              <a:rPr lang="de-DE" sz="2000" dirty="0">
                <a:solidFill>
                  <a:srgbClr val="000000"/>
                </a:solidFill>
                <a:latin typeface="Arial" charset="0"/>
                <a:cs typeface="+mn-cs"/>
              </a:rPr>
              <a:t>Dose rates of </a:t>
            </a:r>
            <a:r>
              <a:rPr lang="de-DE" sz="2000" dirty="0" smtClean="0">
                <a:solidFill>
                  <a:srgbClr val="000000"/>
                </a:solidFill>
                <a:latin typeface="Arial" charset="0"/>
                <a:cs typeface="+mn-cs"/>
              </a:rPr>
              <a:t>Gy/min</a:t>
            </a:r>
          </a:p>
          <a:p>
            <a:pPr indent="-457200"/>
            <a:r>
              <a:rPr lang="de-DE" sz="2000" dirty="0">
                <a:solidFill>
                  <a:srgbClr val="000000"/>
                </a:solidFill>
                <a:latin typeface="Arial" charset="0"/>
                <a:cs typeface="+mn-cs"/>
              </a:rPr>
              <a:t> </a:t>
            </a:r>
            <a:r>
              <a:rPr lang="de-DE" sz="2000" dirty="0" smtClean="0">
                <a:solidFill>
                  <a:srgbClr val="000000"/>
                </a:solidFill>
                <a:latin typeface="Arial" charset="0"/>
                <a:cs typeface="+mn-cs"/>
              </a:rPr>
              <a:t>      between 0.1 and 10 Gy</a:t>
            </a:r>
          </a:p>
          <a:p>
            <a:pPr indent="-457200"/>
            <a:r>
              <a:rPr lang="de-DE" sz="2000" dirty="0">
                <a:solidFill>
                  <a:srgbClr val="000000"/>
                </a:solidFill>
                <a:latin typeface="Arial" charset="0"/>
                <a:cs typeface="+mn-cs"/>
              </a:rPr>
              <a:t> </a:t>
            </a:r>
            <a:r>
              <a:rPr lang="de-DE" sz="2000" dirty="0" smtClean="0">
                <a:solidFill>
                  <a:srgbClr val="000000"/>
                </a:solidFill>
                <a:latin typeface="Arial" charset="0"/>
                <a:cs typeface="+mn-cs"/>
              </a:rPr>
              <a:t>      (pulse dose / stability)</a:t>
            </a:r>
            <a:endParaRPr lang="de-DE" sz="2000" dirty="0">
              <a:solidFill>
                <a:srgbClr val="000000"/>
              </a:solidFill>
              <a:latin typeface="Arial" charset="0"/>
              <a:cs typeface="+mn-cs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408759" y="3682340"/>
            <a:ext cx="5836854" cy="2760305"/>
            <a:chOff x="1475656" y="3779748"/>
            <a:chExt cx="5836854" cy="2760305"/>
          </a:xfrm>
        </p:grpSpPr>
        <p:grpSp>
          <p:nvGrpSpPr>
            <p:cNvPr id="48" name="Group 47"/>
            <p:cNvGrpSpPr/>
            <p:nvPr/>
          </p:nvGrpSpPr>
          <p:grpSpPr>
            <a:xfrm>
              <a:off x="2529446" y="3842569"/>
              <a:ext cx="360040" cy="514797"/>
              <a:chOff x="2554256" y="3833044"/>
              <a:chExt cx="360040" cy="514797"/>
            </a:xfrm>
          </p:grpSpPr>
          <p:sp>
            <p:nvSpPr>
              <p:cNvPr id="49" name="Rectangle 48"/>
              <p:cNvSpPr/>
              <p:nvPr/>
            </p:nvSpPr>
            <p:spPr>
              <a:xfrm rot="2700000">
                <a:off x="2516974" y="3950519"/>
                <a:ext cx="434604" cy="360040"/>
              </a:xfrm>
              <a:prstGeom prst="rect">
                <a:avLst/>
              </a:prstGeom>
              <a:solidFill>
                <a:srgbClr val="FF9933"/>
              </a:solidFill>
              <a:ln>
                <a:solidFill>
                  <a:srgbClr val="9933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>
                  <a:solidFill>
                    <a:srgbClr val="FFFFFF"/>
                  </a:solidFill>
                </a:endParaRPr>
              </a:p>
            </p:txBody>
          </p:sp>
          <p:sp>
            <p:nvSpPr>
              <p:cNvPr id="50" name="Rectangle 49"/>
              <p:cNvSpPr/>
              <p:nvPr/>
            </p:nvSpPr>
            <p:spPr>
              <a:xfrm rot="2700000">
                <a:off x="2599780" y="3999941"/>
                <a:ext cx="434604" cy="100809"/>
              </a:xfrm>
              <a:prstGeom prst="rect">
                <a:avLst/>
              </a:prstGeom>
              <a:solidFill>
                <a:srgbClr val="993300"/>
              </a:solidFill>
              <a:ln>
                <a:solidFill>
                  <a:srgbClr val="9933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4" name="Freeform 3"/>
            <p:cNvSpPr/>
            <p:nvPr/>
          </p:nvSpPr>
          <p:spPr>
            <a:xfrm>
              <a:off x="2751684" y="4129271"/>
              <a:ext cx="811033" cy="906449"/>
            </a:xfrm>
            <a:custGeom>
              <a:avLst/>
              <a:gdLst>
                <a:gd name="connsiteX0" fmla="*/ 47708 w 826936"/>
                <a:gd name="connsiteY0" fmla="*/ 898498 h 898498"/>
                <a:gd name="connsiteX1" fmla="*/ 135173 w 826936"/>
                <a:gd name="connsiteY1" fmla="*/ 779228 h 898498"/>
                <a:gd name="connsiteX2" fmla="*/ 0 w 826936"/>
                <a:gd name="connsiteY2" fmla="*/ 659959 h 898498"/>
                <a:gd name="connsiteX3" fmla="*/ 540689 w 826936"/>
                <a:gd name="connsiteY3" fmla="*/ 7952 h 898498"/>
                <a:gd name="connsiteX4" fmla="*/ 699715 w 826936"/>
                <a:gd name="connsiteY4" fmla="*/ 135172 h 898498"/>
                <a:gd name="connsiteX5" fmla="*/ 826936 w 826936"/>
                <a:gd name="connsiteY5" fmla="*/ 0 h 898498"/>
                <a:gd name="connsiteX0" fmla="*/ 47708 w 826936"/>
                <a:gd name="connsiteY0" fmla="*/ 898498 h 898498"/>
                <a:gd name="connsiteX1" fmla="*/ 135173 w 826936"/>
                <a:gd name="connsiteY1" fmla="*/ 779228 h 898498"/>
                <a:gd name="connsiteX2" fmla="*/ 0 w 826936"/>
                <a:gd name="connsiteY2" fmla="*/ 659959 h 898498"/>
                <a:gd name="connsiteX3" fmla="*/ 500933 w 826936"/>
                <a:gd name="connsiteY3" fmla="*/ 63611 h 898498"/>
                <a:gd name="connsiteX4" fmla="*/ 699715 w 826936"/>
                <a:gd name="connsiteY4" fmla="*/ 135172 h 898498"/>
                <a:gd name="connsiteX5" fmla="*/ 826936 w 826936"/>
                <a:gd name="connsiteY5" fmla="*/ 0 h 898498"/>
                <a:gd name="connsiteX0" fmla="*/ 47708 w 826936"/>
                <a:gd name="connsiteY0" fmla="*/ 898498 h 898498"/>
                <a:gd name="connsiteX1" fmla="*/ 135173 w 826936"/>
                <a:gd name="connsiteY1" fmla="*/ 779228 h 898498"/>
                <a:gd name="connsiteX2" fmla="*/ 0 w 826936"/>
                <a:gd name="connsiteY2" fmla="*/ 659959 h 898498"/>
                <a:gd name="connsiteX3" fmla="*/ 500933 w 826936"/>
                <a:gd name="connsiteY3" fmla="*/ 63611 h 898498"/>
                <a:gd name="connsiteX4" fmla="*/ 628153 w 826936"/>
                <a:gd name="connsiteY4" fmla="*/ 206734 h 898498"/>
                <a:gd name="connsiteX5" fmla="*/ 826936 w 826936"/>
                <a:gd name="connsiteY5" fmla="*/ 0 h 898498"/>
                <a:gd name="connsiteX0" fmla="*/ 15903 w 795131"/>
                <a:gd name="connsiteY0" fmla="*/ 898498 h 898498"/>
                <a:gd name="connsiteX1" fmla="*/ 103368 w 795131"/>
                <a:gd name="connsiteY1" fmla="*/ 779228 h 898498"/>
                <a:gd name="connsiteX2" fmla="*/ 0 w 795131"/>
                <a:gd name="connsiteY2" fmla="*/ 556592 h 898498"/>
                <a:gd name="connsiteX3" fmla="*/ 469128 w 795131"/>
                <a:gd name="connsiteY3" fmla="*/ 63611 h 898498"/>
                <a:gd name="connsiteX4" fmla="*/ 596348 w 795131"/>
                <a:gd name="connsiteY4" fmla="*/ 206734 h 898498"/>
                <a:gd name="connsiteX5" fmla="*/ 795131 w 795131"/>
                <a:gd name="connsiteY5" fmla="*/ 0 h 898498"/>
                <a:gd name="connsiteX0" fmla="*/ 15903 w 795131"/>
                <a:gd name="connsiteY0" fmla="*/ 898498 h 898498"/>
                <a:gd name="connsiteX1" fmla="*/ 182881 w 795131"/>
                <a:gd name="connsiteY1" fmla="*/ 707667 h 898498"/>
                <a:gd name="connsiteX2" fmla="*/ 0 w 795131"/>
                <a:gd name="connsiteY2" fmla="*/ 556592 h 898498"/>
                <a:gd name="connsiteX3" fmla="*/ 469128 w 795131"/>
                <a:gd name="connsiteY3" fmla="*/ 63611 h 898498"/>
                <a:gd name="connsiteX4" fmla="*/ 596348 w 795131"/>
                <a:gd name="connsiteY4" fmla="*/ 206734 h 898498"/>
                <a:gd name="connsiteX5" fmla="*/ 795131 w 795131"/>
                <a:gd name="connsiteY5" fmla="*/ 0 h 898498"/>
                <a:gd name="connsiteX0" fmla="*/ 15903 w 890546"/>
                <a:gd name="connsiteY0" fmla="*/ 930303 h 930303"/>
                <a:gd name="connsiteX1" fmla="*/ 182881 w 890546"/>
                <a:gd name="connsiteY1" fmla="*/ 739472 h 930303"/>
                <a:gd name="connsiteX2" fmla="*/ 0 w 890546"/>
                <a:gd name="connsiteY2" fmla="*/ 588397 h 930303"/>
                <a:gd name="connsiteX3" fmla="*/ 469128 w 890546"/>
                <a:gd name="connsiteY3" fmla="*/ 95416 h 930303"/>
                <a:gd name="connsiteX4" fmla="*/ 596348 w 890546"/>
                <a:gd name="connsiteY4" fmla="*/ 238539 h 930303"/>
                <a:gd name="connsiteX5" fmla="*/ 890546 w 890546"/>
                <a:gd name="connsiteY5" fmla="*/ 0 h 930303"/>
                <a:gd name="connsiteX0" fmla="*/ 15903 w 890546"/>
                <a:gd name="connsiteY0" fmla="*/ 930303 h 930303"/>
                <a:gd name="connsiteX1" fmla="*/ 182881 w 890546"/>
                <a:gd name="connsiteY1" fmla="*/ 739472 h 930303"/>
                <a:gd name="connsiteX2" fmla="*/ 0 w 890546"/>
                <a:gd name="connsiteY2" fmla="*/ 588397 h 930303"/>
                <a:gd name="connsiteX3" fmla="*/ 469128 w 890546"/>
                <a:gd name="connsiteY3" fmla="*/ 95416 h 930303"/>
                <a:gd name="connsiteX4" fmla="*/ 596348 w 890546"/>
                <a:gd name="connsiteY4" fmla="*/ 238539 h 930303"/>
                <a:gd name="connsiteX5" fmla="*/ 699714 w 890546"/>
                <a:gd name="connsiteY5" fmla="*/ 7952 h 930303"/>
                <a:gd name="connsiteX6" fmla="*/ 890546 w 890546"/>
                <a:gd name="connsiteY6" fmla="*/ 0 h 930303"/>
                <a:gd name="connsiteX0" fmla="*/ 15903 w 890546"/>
                <a:gd name="connsiteY0" fmla="*/ 930303 h 930303"/>
                <a:gd name="connsiteX1" fmla="*/ 182881 w 890546"/>
                <a:gd name="connsiteY1" fmla="*/ 739472 h 930303"/>
                <a:gd name="connsiteX2" fmla="*/ 0 w 890546"/>
                <a:gd name="connsiteY2" fmla="*/ 588397 h 930303"/>
                <a:gd name="connsiteX3" fmla="*/ 469128 w 890546"/>
                <a:gd name="connsiteY3" fmla="*/ 95416 h 930303"/>
                <a:gd name="connsiteX4" fmla="*/ 596348 w 890546"/>
                <a:gd name="connsiteY4" fmla="*/ 238539 h 930303"/>
                <a:gd name="connsiteX5" fmla="*/ 763325 w 890546"/>
                <a:gd name="connsiteY5" fmla="*/ 166978 h 930303"/>
                <a:gd name="connsiteX6" fmla="*/ 890546 w 890546"/>
                <a:gd name="connsiteY6" fmla="*/ 0 h 930303"/>
                <a:gd name="connsiteX0" fmla="*/ 15903 w 811033"/>
                <a:gd name="connsiteY0" fmla="*/ 906449 h 906449"/>
                <a:gd name="connsiteX1" fmla="*/ 182881 w 811033"/>
                <a:gd name="connsiteY1" fmla="*/ 715618 h 906449"/>
                <a:gd name="connsiteX2" fmla="*/ 0 w 811033"/>
                <a:gd name="connsiteY2" fmla="*/ 564543 h 906449"/>
                <a:gd name="connsiteX3" fmla="*/ 469128 w 811033"/>
                <a:gd name="connsiteY3" fmla="*/ 71562 h 906449"/>
                <a:gd name="connsiteX4" fmla="*/ 596348 w 811033"/>
                <a:gd name="connsiteY4" fmla="*/ 214685 h 906449"/>
                <a:gd name="connsiteX5" fmla="*/ 763325 w 811033"/>
                <a:gd name="connsiteY5" fmla="*/ 143124 h 906449"/>
                <a:gd name="connsiteX6" fmla="*/ 811033 w 811033"/>
                <a:gd name="connsiteY6" fmla="*/ 0 h 906449"/>
                <a:gd name="connsiteX0" fmla="*/ 15903 w 811033"/>
                <a:gd name="connsiteY0" fmla="*/ 906449 h 906449"/>
                <a:gd name="connsiteX1" fmla="*/ 182881 w 811033"/>
                <a:gd name="connsiteY1" fmla="*/ 715618 h 906449"/>
                <a:gd name="connsiteX2" fmla="*/ 0 w 811033"/>
                <a:gd name="connsiteY2" fmla="*/ 564543 h 906449"/>
                <a:gd name="connsiteX3" fmla="*/ 469128 w 811033"/>
                <a:gd name="connsiteY3" fmla="*/ 71562 h 906449"/>
                <a:gd name="connsiteX4" fmla="*/ 596348 w 811033"/>
                <a:gd name="connsiteY4" fmla="*/ 214685 h 906449"/>
                <a:gd name="connsiteX5" fmla="*/ 811032 w 811033"/>
                <a:gd name="connsiteY5" fmla="*/ 111319 h 906449"/>
                <a:gd name="connsiteX6" fmla="*/ 811033 w 811033"/>
                <a:gd name="connsiteY6" fmla="*/ 0 h 906449"/>
                <a:gd name="connsiteX0" fmla="*/ 15903 w 811033"/>
                <a:gd name="connsiteY0" fmla="*/ 906449 h 906449"/>
                <a:gd name="connsiteX1" fmla="*/ 182881 w 811033"/>
                <a:gd name="connsiteY1" fmla="*/ 715618 h 906449"/>
                <a:gd name="connsiteX2" fmla="*/ 0 w 811033"/>
                <a:gd name="connsiteY2" fmla="*/ 564543 h 906449"/>
                <a:gd name="connsiteX3" fmla="*/ 469128 w 811033"/>
                <a:gd name="connsiteY3" fmla="*/ 71562 h 906449"/>
                <a:gd name="connsiteX4" fmla="*/ 652007 w 811033"/>
                <a:gd name="connsiteY4" fmla="*/ 246490 h 906449"/>
                <a:gd name="connsiteX5" fmla="*/ 811032 w 811033"/>
                <a:gd name="connsiteY5" fmla="*/ 111319 h 906449"/>
                <a:gd name="connsiteX6" fmla="*/ 811033 w 811033"/>
                <a:gd name="connsiteY6" fmla="*/ 0 h 906449"/>
                <a:gd name="connsiteX0" fmla="*/ 15903 w 811033"/>
                <a:gd name="connsiteY0" fmla="*/ 906449 h 906449"/>
                <a:gd name="connsiteX1" fmla="*/ 182881 w 811033"/>
                <a:gd name="connsiteY1" fmla="*/ 715618 h 906449"/>
                <a:gd name="connsiteX2" fmla="*/ 0 w 811033"/>
                <a:gd name="connsiteY2" fmla="*/ 564543 h 906449"/>
                <a:gd name="connsiteX3" fmla="*/ 469128 w 811033"/>
                <a:gd name="connsiteY3" fmla="*/ 71562 h 906449"/>
                <a:gd name="connsiteX4" fmla="*/ 675861 w 811033"/>
                <a:gd name="connsiteY4" fmla="*/ 262392 h 906449"/>
                <a:gd name="connsiteX5" fmla="*/ 811032 w 811033"/>
                <a:gd name="connsiteY5" fmla="*/ 111319 h 906449"/>
                <a:gd name="connsiteX6" fmla="*/ 811033 w 811033"/>
                <a:gd name="connsiteY6" fmla="*/ 0 h 906449"/>
                <a:gd name="connsiteX0" fmla="*/ 15903 w 811033"/>
                <a:gd name="connsiteY0" fmla="*/ 906449 h 906449"/>
                <a:gd name="connsiteX1" fmla="*/ 159027 w 811033"/>
                <a:gd name="connsiteY1" fmla="*/ 715618 h 906449"/>
                <a:gd name="connsiteX2" fmla="*/ 0 w 811033"/>
                <a:gd name="connsiteY2" fmla="*/ 564543 h 906449"/>
                <a:gd name="connsiteX3" fmla="*/ 469128 w 811033"/>
                <a:gd name="connsiteY3" fmla="*/ 71562 h 906449"/>
                <a:gd name="connsiteX4" fmla="*/ 675861 w 811033"/>
                <a:gd name="connsiteY4" fmla="*/ 262392 h 906449"/>
                <a:gd name="connsiteX5" fmla="*/ 811032 w 811033"/>
                <a:gd name="connsiteY5" fmla="*/ 111319 h 906449"/>
                <a:gd name="connsiteX6" fmla="*/ 811033 w 811033"/>
                <a:gd name="connsiteY6" fmla="*/ 0 h 906449"/>
                <a:gd name="connsiteX0" fmla="*/ 15903 w 811033"/>
                <a:gd name="connsiteY0" fmla="*/ 906449 h 906449"/>
                <a:gd name="connsiteX1" fmla="*/ 182881 w 811033"/>
                <a:gd name="connsiteY1" fmla="*/ 739472 h 906449"/>
                <a:gd name="connsiteX2" fmla="*/ 0 w 811033"/>
                <a:gd name="connsiteY2" fmla="*/ 564543 h 906449"/>
                <a:gd name="connsiteX3" fmla="*/ 469128 w 811033"/>
                <a:gd name="connsiteY3" fmla="*/ 71562 h 906449"/>
                <a:gd name="connsiteX4" fmla="*/ 675861 w 811033"/>
                <a:gd name="connsiteY4" fmla="*/ 262392 h 906449"/>
                <a:gd name="connsiteX5" fmla="*/ 811032 w 811033"/>
                <a:gd name="connsiteY5" fmla="*/ 111319 h 906449"/>
                <a:gd name="connsiteX6" fmla="*/ 811033 w 811033"/>
                <a:gd name="connsiteY6" fmla="*/ 0 h 9064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11033" h="906449">
                  <a:moveTo>
                    <a:pt x="15903" y="906449"/>
                  </a:moveTo>
                  <a:lnTo>
                    <a:pt x="182881" y="739472"/>
                  </a:lnTo>
                  <a:lnTo>
                    <a:pt x="0" y="564543"/>
                  </a:lnTo>
                  <a:lnTo>
                    <a:pt x="469128" y="71562"/>
                  </a:lnTo>
                  <a:lnTo>
                    <a:pt x="675861" y="262392"/>
                  </a:lnTo>
                  <a:cubicBezTo>
                    <a:pt x="723569" y="214685"/>
                    <a:pt x="763324" y="159026"/>
                    <a:pt x="811032" y="111319"/>
                  </a:cubicBezTo>
                  <a:cubicBezTo>
                    <a:pt x="811032" y="74213"/>
                    <a:pt x="811033" y="37106"/>
                    <a:pt x="811033" y="0"/>
                  </a:cubicBezTo>
                </a:path>
              </a:pathLst>
            </a:cu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rgbClr val="000000"/>
                </a:solidFill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 rot="2700000">
              <a:off x="2827533" y="4429814"/>
              <a:ext cx="944488" cy="698395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rgbClr val="FFFFFF"/>
                </a:solidFill>
              </a:endParaRPr>
            </a:p>
          </p:txBody>
        </p:sp>
        <p:sp>
          <p:nvSpPr>
            <p:cNvPr id="27" name="Text Box 7"/>
            <p:cNvSpPr txBox="1">
              <a:spLocks noChangeArrowheads="1"/>
            </p:cNvSpPr>
            <p:nvPr/>
          </p:nvSpPr>
          <p:spPr bwMode="auto">
            <a:xfrm>
              <a:off x="1475656" y="5216614"/>
              <a:ext cx="5836854" cy="132343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de-DE" sz="2000" dirty="0">
                  <a:solidFill>
                    <a:srgbClr val="CC0000"/>
                  </a:solidFill>
                  <a:latin typeface="Arial" charset="0"/>
                  <a:cs typeface="+mn-cs"/>
                </a:rPr>
                <a:t>i</a:t>
              </a:r>
              <a:r>
                <a:rPr lang="de-DE" sz="2000" dirty="0">
                  <a:solidFill>
                    <a:srgbClr val="000000"/>
                  </a:solidFill>
                  <a:latin typeface="Arial" charset="0"/>
                  <a:cs typeface="+mn-cs"/>
                </a:rPr>
                <a:t>ntegrated</a:t>
              </a:r>
            </a:p>
            <a:p>
              <a:r>
                <a:rPr lang="de-DE" sz="2000" dirty="0">
                  <a:solidFill>
                    <a:srgbClr val="CC0000"/>
                  </a:solidFill>
                  <a:latin typeface="Arial" charset="0"/>
                  <a:cs typeface="+mn-cs"/>
                </a:rPr>
                <a:t>Do</a:t>
              </a:r>
              <a:r>
                <a:rPr lang="de-DE" sz="2000" dirty="0">
                  <a:solidFill>
                    <a:srgbClr val="000000"/>
                  </a:solidFill>
                  <a:latin typeface="Arial" charset="0"/>
                  <a:cs typeface="+mn-cs"/>
                </a:rPr>
                <a:t>simetry and</a:t>
              </a:r>
            </a:p>
            <a:p>
              <a:r>
                <a:rPr lang="de-DE" sz="2000" dirty="0">
                  <a:solidFill>
                    <a:srgbClr val="CC0000"/>
                  </a:solidFill>
                  <a:latin typeface="Arial" charset="0"/>
                  <a:cs typeface="+mn-cs"/>
                </a:rPr>
                <a:t>c</a:t>
              </a:r>
              <a:r>
                <a:rPr lang="de-DE" sz="2000" dirty="0">
                  <a:solidFill>
                    <a:srgbClr val="000000"/>
                  </a:solidFill>
                  <a:latin typeface="Arial" charset="0"/>
                  <a:cs typeface="+mn-cs"/>
                </a:rPr>
                <a:t>ell </a:t>
              </a:r>
              <a:r>
                <a:rPr lang="de-DE" sz="2000" dirty="0">
                  <a:solidFill>
                    <a:srgbClr val="CC0000"/>
                  </a:solidFill>
                  <a:latin typeface="Arial" charset="0"/>
                  <a:cs typeface="+mn-cs"/>
                </a:rPr>
                <a:t>i</a:t>
              </a:r>
              <a:r>
                <a:rPr lang="de-DE" sz="2000" dirty="0">
                  <a:solidFill>
                    <a:srgbClr val="000000"/>
                  </a:solidFill>
                  <a:latin typeface="Arial" charset="0"/>
                  <a:cs typeface="+mn-cs"/>
                </a:rPr>
                <a:t>rradiation</a:t>
              </a:r>
            </a:p>
            <a:p>
              <a:r>
                <a:rPr lang="de-DE" sz="2000" dirty="0" err="1" smtClean="0">
                  <a:solidFill>
                    <a:srgbClr val="FF0000"/>
                  </a:solidFill>
                  <a:latin typeface="Arial" charset="0"/>
                  <a:cs typeface="+mn-cs"/>
                </a:rPr>
                <a:t>s</a:t>
              </a:r>
              <a:r>
                <a:rPr lang="de-DE" sz="2000" dirty="0" err="1" smtClean="0">
                  <a:solidFill>
                    <a:srgbClr val="000000"/>
                  </a:solidFill>
                  <a:latin typeface="Arial" charset="0"/>
                  <a:cs typeface="+mn-cs"/>
                </a:rPr>
                <a:t>ystem</a:t>
              </a:r>
              <a:r>
                <a:rPr lang="de-DE" sz="2000" dirty="0" smtClean="0">
                  <a:solidFill>
                    <a:srgbClr val="000000"/>
                  </a:solidFill>
                  <a:latin typeface="Arial" charset="0"/>
                  <a:cs typeface="+mn-cs"/>
                </a:rPr>
                <a:t> (</a:t>
              </a:r>
              <a:r>
                <a:rPr lang="de-DE" sz="2000" dirty="0" smtClean="0">
                  <a:solidFill>
                    <a:srgbClr val="006600"/>
                  </a:solidFill>
                  <a:latin typeface="Arial" charset="0"/>
                  <a:cs typeface="+mn-cs"/>
                </a:rPr>
                <a:t>Faraday-cup, RCFstacks, cell samples</a:t>
              </a:r>
              <a:r>
                <a:rPr lang="de-DE" sz="2000" dirty="0" smtClean="0">
                  <a:solidFill>
                    <a:srgbClr val="000000"/>
                  </a:solidFill>
                  <a:latin typeface="Arial" charset="0"/>
                  <a:cs typeface="+mn-cs"/>
                </a:rPr>
                <a:t>)</a:t>
              </a:r>
              <a:endParaRPr lang="de-DE" sz="2000" dirty="0">
                <a:solidFill>
                  <a:srgbClr val="000000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3635896" y="4222829"/>
              <a:ext cx="1612364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smtClean="0">
                  <a:solidFill>
                    <a:srgbClr val="000000"/>
                  </a:solidFill>
                  <a:latin typeface="Arial" charset="0"/>
                  <a:cs typeface="+mn-cs"/>
                </a:rPr>
                <a:t>Transmission </a:t>
              </a:r>
            </a:p>
            <a:p>
              <a:r>
                <a:rPr lang="de-DE" dirty="0">
                  <a:solidFill>
                    <a:srgbClr val="000000"/>
                  </a:solidFill>
                  <a:latin typeface="Arial" charset="0"/>
                  <a:cs typeface="+mn-cs"/>
                </a:rPr>
                <a:t> </a:t>
              </a:r>
              <a:r>
                <a:rPr lang="de-DE" dirty="0" smtClean="0">
                  <a:solidFill>
                    <a:srgbClr val="000000"/>
                  </a:solidFill>
                  <a:latin typeface="Arial" charset="0"/>
                  <a:cs typeface="+mn-cs"/>
                </a:rPr>
                <a:t>   ionization</a:t>
              </a:r>
            </a:p>
            <a:p>
              <a:r>
                <a:rPr lang="de-DE" dirty="0">
                  <a:solidFill>
                    <a:srgbClr val="000000"/>
                  </a:solidFill>
                  <a:latin typeface="Arial" charset="0"/>
                  <a:cs typeface="+mn-cs"/>
                </a:rPr>
                <a:t> </a:t>
              </a:r>
              <a:r>
                <a:rPr lang="de-DE" dirty="0" smtClean="0">
                  <a:solidFill>
                    <a:srgbClr val="000000"/>
                  </a:solidFill>
                  <a:latin typeface="Arial" charset="0"/>
                  <a:cs typeface="+mn-cs"/>
                </a:rPr>
                <a:t>   chamber</a:t>
              </a:r>
              <a:endParaRPr lang="de-DE" dirty="0">
                <a:solidFill>
                  <a:srgbClr val="000000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 rot="2700000">
              <a:off x="2944271" y="4317124"/>
              <a:ext cx="107550" cy="275838"/>
            </a:xfrm>
            <a:prstGeom prst="rect">
              <a:avLst/>
            </a:prstGeom>
            <a:solidFill>
              <a:srgbClr val="FFFF66"/>
            </a:solidFill>
            <a:ln w="127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rgbClr val="FFFFFF"/>
                </a:solidFill>
              </a:endParaRP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2992016" y="3779748"/>
              <a:ext cx="1338828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de-DE" dirty="0" smtClean="0">
                  <a:solidFill>
                    <a:srgbClr val="000000"/>
                  </a:solidFill>
                  <a:latin typeface="Arial" charset="0"/>
                  <a:cs typeface="+mn-cs"/>
                </a:rPr>
                <a:t>Dipole filter</a:t>
              </a:r>
              <a:endParaRPr lang="de-DE" dirty="0">
                <a:solidFill>
                  <a:srgbClr val="000000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44" name="Rectangle 43"/>
            <p:cNvSpPr/>
            <p:nvPr/>
          </p:nvSpPr>
          <p:spPr>
            <a:xfrm rot="2700000">
              <a:off x="3068775" y="4536868"/>
              <a:ext cx="298029" cy="275838"/>
            </a:xfrm>
            <a:prstGeom prst="rect">
              <a:avLst/>
            </a:prstGeom>
            <a:solidFill>
              <a:srgbClr val="548123"/>
            </a:solidFill>
            <a:ln w="12700">
              <a:solidFill>
                <a:srgbClr val="00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rgbClr val="FFFFFF"/>
                </a:solidFill>
              </a:endParaRPr>
            </a:p>
          </p:txBody>
        </p:sp>
        <p:cxnSp>
          <p:nvCxnSpPr>
            <p:cNvPr id="7" name="Straight Connector 6"/>
            <p:cNvCxnSpPr/>
            <p:nvPr/>
          </p:nvCxnSpPr>
          <p:spPr>
            <a:xfrm>
              <a:off x="2565939" y="4013411"/>
              <a:ext cx="914400" cy="914400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Arc 4"/>
            <p:cNvSpPr/>
            <p:nvPr/>
          </p:nvSpPr>
          <p:spPr>
            <a:xfrm rot="2208720">
              <a:off x="1833486" y="3919482"/>
              <a:ext cx="914400" cy="914400"/>
            </a:xfrm>
            <a:prstGeom prst="arc">
              <a:avLst>
                <a:gd name="adj1" fmla="val 16200000"/>
                <a:gd name="adj2" fmla="val 20441964"/>
              </a:avLst>
            </a:prstGeom>
            <a:ln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rgbClr val="000000"/>
                </a:solidFill>
              </a:endParaRPr>
            </a:p>
          </p:txBody>
        </p:sp>
      </p:grpSp>
      <p:pic>
        <p:nvPicPr>
          <p:cNvPr id="46" name="Picture 10" descr="Logo OncoRay  transparen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16" y="5793512"/>
            <a:ext cx="1022350" cy="531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Text Box 2"/>
          <p:cNvSpPr txBox="1">
            <a:spLocks noChangeArrowheads="1"/>
          </p:cNvSpPr>
          <p:nvPr/>
        </p:nvSpPr>
        <p:spPr bwMode="auto">
          <a:xfrm>
            <a:off x="360000" y="360000"/>
            <a:ext cx="828092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de-DE" sz="2400" b="1" cap="all" dirty="0" smtClean="0">
                <a:solidFill>
                  <a:srgbClr val="00589C"/>
                </a:solidFill>
                <a:latin typeface="Arial" charset="0"/>
                <a:cs typeface="+mn-cs"/>
              </a:rPr>
              <a:t>Sample irradiation and dosimetry</a:t>
            </a:r>
            <a:endParaRPr lang="de-DE" sz="2400" b="1" cap="all" dirty="0">
              <a:solidFill>
                <a:srgbClr val="00589C"/>
              </a:solidFill>
              <a:latin typeface="Arial" charset="0"/>
              <a:cs typeface="+mn-cs"/>
            </a:endParaRPr>
          </a:p>
        </p:txBody>
      </p:sp>
      <p:sp>
        <p:nvSpPr>
          <p:cNvPr id="51" name="Textfeld 50"/>
          <p:cNvSpPr txBox="1"/>
          <p:nvPr/>
        </p:nvSpPr>
        <p:spPr>
          <a:xfrm>
            <a:off x="360000" y="6498000"/>
            <a:ext cx="1548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U. Schramm, HZDR</a:t>
            </a:r>
            <a:endParaRPr lang="de-DE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511872" y="5405154"/>
            <a:ext cx="344368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457200">
              <a:buFont typeface="Arial" pitchFamily="34" charset="0"/>
              <a:buChar char="•"/>
            </a:pPr>
            <a:r>
              <a:rPr lang="de-DE" sz="2000" dirty="0" smtClean="0">
                <a:solidFill>
                  <a:srgbClr val="008000"/>
                </a:solidFill>
                <a:latin typeface="Arial" charset="0"/>
                <a:cs typeface="+mn-cs"/>
              </a:rPr>
              <a:t>Cell irradiation in air</a:t>
            </a:r>
          </a:p>
        </p:txBody>
      </p:sp>
    </p:spTree>
    <p:extLst>
      <p:ext uri="{BB962C8B-B14F-4D97-AF65-F5344CB8AC3E}">
        <p14:creationId xmlns:p14="http://schemas.microsoft.com/office/powerpoint/2010/main" val="963131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4785" name="Picture 4" descr="exp_setup_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91" y="993016"/>
            <a:ext cx="9178521" cy="318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feld 2"/>
          <p:cNvSpPr txBox="1">
            <a:spLocks noChangeArrowheads="1"/>
          </p:cNvSpPr>
          <p:nvPr/>
        </p:nvSpPr>
        <p:spPr bwMode="auto">
          <a:xfrm>
            <a:off x="179512" y="4653136"/>
            <a:ext cx="802005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285750" indent="-457200">
              <a:buFont typeface="Arial" charset="0"/>
              <a:buChar char="•"/>
            </a:pPr>
            <a:r>
              <a:rPr lang="de-DE" dirty="0">
                <a:solidFill>
                  <a:srgbClr val="000000"/>
                </a:solidFill>
                <a:latin typeface="Arial" charset="0"/>
                <a:cs typeface="+mn-cs"/>
              </a:rPr>
              <a:t>Direct comparison of laser driven and conventionally accelerated protons</a:t>
            </a:r>
          </a:p>
          <a:p>
            <a:pPr marL="285750" indent="-457200">
              <a:buFont typeface="Arial" charset="0"/>
              <a:buChar char="•"/>
            </a:pPr>
            <a:r>
              <a:rPr lang="de-DE" dirty="0">
                <a:solidFill>
                  <a:srgbClr val="000000"/>
                </a:solidFill>
                <a:latin typeface="Arial" charset="0"/>
                <a:cs typeface="+mn-cs"/>
              </a:rPr>
              <a:t>No difference between both radiation </a:t>
            </a:r>
            <a:r>
              <a:rPr lang="de-DE" dirty="0" smtClean="0">
                <a:solidFill>
                  <a:srgbClr val="000000"/>
                </a:solidFill>
                <a:latin typeface="Arial" charset="0"/>
                <a:cs typeface="+mn-cs"/>
              </a:rPr>
              <a:t>types for the used SKX cell-line  </a:t>
            </a:r>
            <a:endParaRPr lang="de-DE" dirty="0">
              <a:solidFill>
                <a:srgbClr val="000000"/>
              </a:solidFill>
              <a:latin typeface="Arial" charset="0"/>
              <a:cs typeface="+mn-cs"/>
            </a:endParaRPr>
          </a:p>
          <a:p>
            <a:pPr lvl="1" indent="-457200"/>
            <a:r>
              <a:rPr lang="de-DE" dirty="0" smtClean="0">
                <a:solidFill>
                  <a:srgbClr val="000000"/>
                </a:solidFill>
                <a:latin typeface="Arial" charset="0"/>
                <a:cs typeface="+mn-cs"/>
                <a:sym typeface="Wingdings" pitchFamily="2" charset="2"/>
              </a:rPr>
              <a:t>       </a:t>
            </a:r>
            <a:r>
              <a:rPr lang="de-DE" dirty="0" smtClean="0">
                <a:solidFill>
                  <a:srgbClr val="000000"/>
                </a:solidFill>
                <a:latin typeface="Arial" charset="0"/>
                <a:cs typeface="+mn-cs"/>
              </a:rPr>
              <a:t> </a:t>
            </a:r>
            <a:r>
              <a:rPr lang="de-DE" dirty="0">
                <a:solidFill>
                  <a:srgbClr val="000000"/>
                </a:solidFill>
                <a:latin typeface="Arial" charset="0"/>
                <a:cs typeface="+mn-cs"/>
              </a:rPr>
              <a:t>no influence of </a:t>
            </a:r>
            <a:r>
              <a:rPr lang="de-DE" dirty="0" smtClean="0">
                <a:solidFill>
                  <a:srgbClr val="000000"/>
                </a:solidFill>
                <a:latin typeface="Arial" charset="0"/>
                <a:cs typeface="+mn-cs"/>
              </a:rPr>
              <a:t>time structure / pulse </a:t>
            </a:r>
            <a:r>
              <a:rPr lang="de-DE" dirty="0">
                <a:solidFill>
                  <a:srgbClr val="000000"/>
                </a:solidFill>
                <a:latin typeface="Arial" charset="0"/>
                <a:cs typeface="+mn-cs"/>
              </a:rPr>
              <a:t>dose rate </a:t>
            </a:r>
            <a:r>
              <a:rPr lang="de-DE">
                <a:solidFill>
                  <a:srgbClr val="000000"/>
                </a:solidFill>
                <a:latin typeface="Arial" charset="0"/>
                <a:cs typeface="+mn-cs"/>
              </a:rPr>
              <a:t>(</a:t>
            </a:r>
            <a:r>
              <a:rPr lang="de-DE" smtClean="0">
                <a:solidFill>
                  <a:srgbClr val="000000"/>
                </a:solidFill>
                <a:latin typeface="Arial" charset="0"/>
                <a:cs typeface="+mn-cs"/>
              </a:rPr>
              <a:t>cf</a:t>
            </a:r>
            <a:r>
              <a:rPr lang="de-DE" dirty="0">
                <a:solidFill>
                  <a:srgbClr val="000000"/>
                </a:solidFill>
                <a:latin typeface="Arial" charset="0"/>
                <a:cs typeface="+mn-cs"/>
              </a:rPr>
              <a:t>. other groups)</a:t>
            </a:r>
          </a:p>
        </p:txBody>
      </p:sp>
      <p:sp>
        <p:nvSpPr>
          <p:cNvPr id="374789" name="TextBox 5"/>
          <p:cNvSpPr txBox="1">
            <a:spLocks noChangeArrowheads="1"/>
          </p:cNvSpPr>
          <p:nvPr/>
        </p:nvSpPr>
        <p:spPr bwMode="auto">
          <a:xfrm>
            <a:off x="683568" y="5889857"/>
            <a:ext cx="4053546" cy="307777"/>
          </a:xfrm>
          <a:prstGeom prst="rect">
            <a:avLst/>
          </a:prstGeom>
          <a:solidFill>
            <a:srgbClr val="FFC000">
              <a:alpha val="50000"/>
            </a:srgbClr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  <a:latin typeface="Arial" charset="0"/>
                <a:cs typeface="+mn-cs"/>
              </a:rPr>
              <a:t>K. </a:t>
            </a:r>
            <a:r>
              <a:rPr lang="en-US" sz="1400" dirty="0" err="1" smtClean="0">
                <a:solidFill>
                  <a:srgbClr val="000000"/>
                </a:solidFill>
                <a:latin typeface="Arial" charset="0"/>
                <a:cs typeface="+mn-cs"/>
              </a:rPr>
              <a:t>Zeil</a:t>
            </a:r>
            <a:r>
              <a:rPr lang="en-US" sz="1400" dirty="0" smtClean="0">
                <a:solidFill>
                  <a:srgbClr val="000000"/>
                </a:solidFill>
                <a:latin typeface="Arial" charset="0"/>
                <a:cs typeface="+mn-cs"/>
              </a:rPr>
              <a:t> et. al., Applied Physics </a:t>
            </a:r>
            <a:r>
              <a:rPr lang="en-US" sz="1400" b="1" dirty="0" smtClean="0">
                <a:solidFill>
                  <a:srgbClr val="000000"/>
                </a:solidFill>
                <a:latin typeface="Arial" charset="0"/>
                <a:cs typeface="+mn-cs"/>
              </a:rPr>
              <a:t>B 110 </a:t>
            </a:r>
            <a:r>
              <a:rPr lang="en-US" sz="1400" dirty="0" smtClean="0">
                <a:solidFill>
                  <a:srgbClr val="000000"/>
                </a:solidFill>
                <a:latin typeface="Arial" charset="0"/>
                <a:cs typeface="+mn-cs"/>
              </a:rPr>
              <a:t>(2013), 437</a:t>
            </a:r>
            <a:endParaRPr lang="en-US" sz="1400" i="1" dirty="0" smtClean="0">
              <a:solidFill>
                <a:srgbClr val="000000"/>
              </a:solidFill>
              <a:latin typeface="Arial" charset="0"/>
              <a:cs typeface="+mn-cs"/>
            </a:endParaRP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360000" y="360000"/>
            <a:ext cx="813690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de-DE" sz="2400" b="1" cap="all" dirty="0" err="1" smtClean="0">
                <a:solidFill>
                  <a:srgbClr val="00589C"/>
                </a:solidFill>
                <a:latin typeface="Arial" charset="0"/>
                <a:cs typeface="+mn-cs"/>
              </a:rPr>
              <a:t>Cell</a:t>
            </a:r>
            <a:r>
              <a:rPr lang="de-DE" sz="2400" b="1" cap="all" dirty="0" smtClean="0">
                <a:solidFill>
                  <a:srgbClr val="00589C"/>
                </a:solidFill>
                <a:latin typeface="Arial" charset="0"/>
                <a:cs typeface="+mn-cs"/>
              </a:rPr>
              <a:t> </a:t>
            </a:r>
            <a:r>
              <a:rPr lang="de-DE" sz="2400" b="1" cap="all" dirty="0">
                <a:solidFill>
                  <a:srgbClr val="00589C"/>
                </a:solidFill>
                <a:latin typeface="Arial" charset="0"/>
                <a:cs typeface="+mn-cs"/>
              </a:rPr>
              <a:t>irradiation experiment </a:t>
            </a:r>
            <a:r>
              <a:rPr lang="de-DE" sz="2400" b="1" cap="all" dirty="0" smtClean="0">
                <a:solidFill>
                  <a:srgbClr val="00589C"/>
                </a:solidFill>
                <a:latin typeface="Arial" charset="0"/>
                <a:cs typeface="+mn-cs"/>
              </a:rPr>
              <a:t>– final results</a:t>
            </a:r>
            <a:endParaRPr lang="de-DE" sz="2400" b="1" cap="all" dirty="0">
              <a:solidFill>
                <a:srgbClr val="00589C"/>
              </a:solidFill>
              <a:latin typeface="Arial" charset="0"/>
              <a:cs typeface="+mn-cs"/>
            </a:endParaRPr>
          </a:p>
        </p:txBody>
      </p:sp>
      <p:pic>
        <p:nvPicPr>
          <p:cNvPr id="8" name="Bild 22" descr="oncooptics_farbig mittel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0509" y="5403020"/>
            <a:ext cx="1118106" cy="64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feld 8"/>
          <p:cNvSpPr txBox="1"/>
          <p:nvPr/>
        </p:nvSpPr>
        <p:spPr>
          <a:xfrm>
            <a:off x="360000" y="6498000"/>
            <a:ext cx="1548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U. Schramm, HZDR</a:t>
            </a:r>
            <a:endParaRPr lang="de-DE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2210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6179" name="Picture 3" descr="wilks10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733800"/>
            <a:ext cx="2590800" cy="19669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6180" name="Picture 4" descr="ion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143000"/>
            <a:ext cx="2667000" cy="1885950"/>
          </a:xfrm>
          <a:prstGeom prst="rect">
            <a:avLst/>
          </a:prstGeom>
          <a:noFill/>
          <a:effectLst>
            <a:outerShdw dist="107763" dir="27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6181" name="Text Box 5"/>
          <p:cNvSpPr txBox="1">
            <a:spLocks noChangeArrowheads="1"/>
          </p:cNvSpPr>
          <p:nvPr/>
        </p:nvSpPr>
        <p:spPr bwMode="auto">
          <a:xfrm>
            <a:off x="457200" y="5791200"/>
            <a:ext cx="22383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3E8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r>
              <a:rPr lang="en-US">
                <a:solidFill>
                  <a:srgbClr val="3333FF"/>
                </a:solidFill>
                <a:latin typeface="Comic Sans MS" pitchFamily="66" charset="0"/>
              </a:rPr>
              <a:t>Extreme radiations</a:t>
            </a:r>
            <a:endParaRPr lang="de-DE">
              <a:solidFill>
                <a:srgbClr val="3333FF"/>
              </a:solidFill>
              <a:latin typeface="Comic Sans MS" pitchFamily="66" charset="0"/>
            </a:endParaRPr>
          </a:p>
        </p:txBody>
      </p:sp>
      <p:sp>
        <p:nvSpPr>
          <p:cNvPr id="306182" name="Text Box 6"/>
          <p:cNvSpPr txBox="1">
            <a:spLocks noChangeArrowheads="1"/>
          </p:cNvSpPr>
          <p:nvPr/>
        </p:nvSpPr>
        <p:spPr bwMode="auto">
          <a:xfrm>
            <a:off x="6019800" y="685800"/>
            <a:ext cx="2514600" cy="3667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pPr algn="ctr"/>
            <a:r>
              <a:rPr lang="en-US">
                <a:solidFill>
                  <a:srgbClr val="3333FF"/>
                </a:solidFill>
                <a:latin typeface="Comic Sans MS" pitchFamily="66" charset="0"/>
              </a:rPr>
              <a:t>Extreme pressures</a:t>
            </a:r>
            <a:endParaRPr lang="de-DE">
              <a:solidFill>
                <a:srgbClr val="3333FF"/>
              </a:solidFill>
              <a:latin typeface="Comic Sans MS" pitchFamily="66" charset="0"/>
            </a:endParaRPr>
          </a:p>
        </p:txBody>
      </p:sp>
      <p:sp>
        <p:nvSpPr>
          <p:cNvPr id="306183" name="Text Box 7"/>
          <p:cNvSpPr txBox="1">
            <a:spLocks noChangeArrowheads="1"/>
          </p:cNvSpPr>
          <p:nvPr/>
        </p:nvSpPr>
        <p:spPr bwMode="auto">
          <a:xfrm>
            <a:off x="228600" y="685800"/>
            <a:ext cx="27336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3E8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r>
              <a:rPr lang="en-US">
                <a:solidFill>
                  <a:srgbClr val="3333FF"/>
                </a:solidFill>
                <a:latin typeface="Comic Sans MS" pitchFamily="66" charset="0"/>
              </a:rPr>
              <a:t>Extreme particle beams</a:t>
            </a:r>
            <a:endParaRPr lang="de-DE">
              <a:solidFill>
                <a:srgbClr val="3333FF"/>
              </a:solidFill>
              <a:latin typeface="Comic Sans MS" pitchFamily="66" charset="0"/>
            </a:endParaRPr>
          </a:p>
        </p:txBody>
      </p:sp>
      <p:grpSp>
        <p:nvGrpSpPr>
          <p:cNvPr id="306184" name="Group 8"/>
          <p:cNvGrpSpPr>
            <a:grpSpLocks/>
          </p:cNvGrpSpPr>
          <p:nvPr/>
        </p:nvGrpSpPr>
        <p:grpSpPr bwMode="auto">
          <a:xfrm>
            <a:off x="3133725" y="2286000"/>
            <a:ext cx="2876550" cy="1979613"/>
            <a:chOff x="1968" y="1680"/>
            <a:chExt cx="1800" cy="1245"/>
          </a:xfrm>
        </p:grpSpPr>
        <p:graphicFrame>
          <p:nvGraphicFramePr>
            <p:cNvPr id="306185" name="Object 9"/>
            <p:cNvGraphicFramePr>
              <a:graphicFrameLocks noChangeAspect="1"/>
            </p:cNvGraphicFramePr>
            <p:nvPr/>
          </p:nvGraphicFramePr>
          <p:xfrm>
            <a:off x="1992" y="1680"/>
            <a:ext cx="1776" cy="124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4342" name="CorelDRAW" r:id="rId6" imgW="8962920" imgH="9844920" progId="CorelDRAW.Graphic.11">
                    <p:embed/>
                  </p:oleObj>
                </mc:Choice>
                <mc:Fallback>
                  <p:oleObj name="CorelDRAW" r:id="rId6" imgW="8962920" imgH="9844920" progId="CorelDRAW.Graphic.11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 t="7431" b="28793"/>
                        <a:stretch>
                          <a:fillRect/>
                        </a:stretch>
                      </p:blipFill>
                      <p:spPr bwMode="auto">
                        <a:xfrm>
                          <a:off x="1992" y="1680"/>
                          <a:ext cx="1776" cy="1245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06186" name="Text Box 10"/>
            <p:cNvSpPr txBox="1">
              <a:spLocks noChangeArrowheads="1"/>
            </p:cNvSpPr>
            <p:nvPr/>
          </p:nvSpPr>
          <p:spPr bwMode="auto">
            <a:xfrm>
              <a:off x="1968" y="2592"/>
              <a:ext cx="1062" cy="24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/>
            <a:p>
              <a:r>
                <a:rPr lang="en-US">
                  <a:solidFill>
                    <a:srgbClr val="3333FF"/>
                  </a:solidFill>
                  <a:latin typeface="Comic Sans MS" pitchFamily="66" charset="0"/>
                </a:rPr>
                <a:t>Strong Fields</a:t>
              </a:r>
              <a:r>
                <a:rPr lang="en-US" sz="2000">
                  <a:solidFill>
                    <a:srgbClr val="3333FF"/>
                  </a:solidFill>
                  <a:latin typeface="Comic Sans MS" pitchFamily="66" charset="0"/>
                </a:rPr>
                <a:t> </a:t>
              </a:r>
              <a:endParaRPr lang="de-DE" sz="2000">
                <a:solidFill>
                  <a:srgbClr val="3333FF"/>
                </a:solidFill>
                <a:latin typeface="Comic Sans MS" pitchFamily="66" charset="0"/>
              </a:endParaRPr>
            </a:p>
          </p:txBody>
        </p:sp>
      </p:grpSp>
      <p:pic>
        <p:nvPicPr>
          <p:cNvPr id="306187" name="Picture 1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1143000"/>
            <a:ext cx="2819400" cy="19891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06188" name="Picture 1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4419600"/>
            <a:ext cx="3352800" cy="142398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306189" name="Text Box 13"/>
          <p:cNvSpPr txBox="1">
            <a:spLocks noChangeArrowheads="1"/>
          </p:cNvSpPr>
          <p:nvPr/>
        </p:nvSpPr>
        <p:spPr bwMode="auto">
          <a:xfrm>
            <a:off x="6172200" y="4038600"/>
            <a:ext cx="2590800" cy="3667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r>
              <a:rPr lang="en-US">
                <a:solidFill>
                  <a:srgbClr val="3333FF"/>
                </a:solidFill>
                <a:latin typeface="Comic Sans MS" pitchFamily="66" charset="0"/>
              </a:rPr>
              <a:t>Extreme currents</a:t>
            </a:r>
            <a:endParaRPr lang="de-DE">
              <a:solidFill>
                <a:srgbClr val="3333FF"/>
              </a:solidFill>
              <a:latin typeface="Comic Sans MS" pitchFamily="66" charset="0"/>
            </a:endParaRPr>
          </a:p>
        </p:txBody>
      </p:sp>
      <p:sp>
        <p:nvSpPr>
          <p:cNvPr id="14" name="Title 1"/>
          <p:cNvSpPr>
            <a:spLocks/>
          </p:cNvSpPr>
          <p:nvPr/>
        </p:nvSpPr>
        <p:spPr bwMode="auto">
          <a:xfrm>
            <a:off x="384175" y="0"/>
            <a:ext cx="8229600" cy="404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de-LI" sz="2200" b="1" dirty="0" smtClean="0">
                <a:solidFill>
                  <a:srgbClr val="003E89"/>
                </a:solidFill>
                <a:latin typeface="+mj-lt"/>
                <a:cs typeface="Arial" panose="020B0604020202020204" pitchFamily="34" charset="0"/>
              </a:rPr>
              <a:t>Extreme Conditions driven by Ultra-intense &amp; High-energy Lasers</a:t>
            </a:r>
            <a:endParaRPr lang="de-LI" sz="2200" b="1" dirty="0">
              <a:solidFill>
                <a:srgbClr val="003E89"/>
              </a:solidFill>
              <a:latin typeface="+mj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063955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6833" name="Picture 4" descr="exp_setup_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360" y="1038175"/>
            <a:ext cx="9169539" cy="3182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285" name="Text Box 5"/>
          <p:cNvSpPr txBox="1">
            <a:spLocks noChangeArrowheads="1"/>
          </p:cNvSpPr>
          <p:nvPr/>
        </p:nvSpPr>
        <p:spPr bwMode="auto">
          <a:xfrm>
            <a:off x="158750" y="4509120"/>
            <a:ext cx="8985250" cy="203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8" dist="17961" dir="135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square">
            <a:spAutoFit/>
          </a:bodyPr>
          <a:lstStyle/>
          <a:p>
            <a:pPr>
              <a:defRPr/>
            </a:pPr>
            <a:r>
              <a:rPr lang="de-DE" dirty="0" err="1">
                <a:solidFill>
                  <a:srgbClr val="000000"/>
                </a:solidFill>
                <a:latin typeface="Arial" charset="0"/>
                <a:cs typeface="+mn-cs"/>
              </a:rPr>
              <a:t>Translational</a:t>
            </a:r>
            <a:r>
              <a:rPr lang="de-DE" dirty="0">
                <a:solidFill>
                  <a:srgbClr val="000000"/>
                </a:solidFill>
                <a:latin typeface="Arial" charset="0"/>
                <a:cs typeface="+mn-cs"/>
              </a:rPr>
              <a:t> </a:t>
            </a:r>
            <a:r>
              <a:rPr lang="de-DE" dirty="0" err="1">
                <a:solidFill>
                  <a:srgbClr val="000000"/>
                </a:solidFill>
                <a:latin typeface="Arial" charset="0"/>
                <a:cs typeface="+mn-cs"/>
              </a:rPr>
              <a:t>aspect</a:t>
            </a:r>
            <a:r>
              <a:rPr lang="de-DE" dirty="0">
                <a:solidFill>
                  <a:srgbClr val="000000"/>
                </a:solidFill>
                <a:latin typeface="Arial" charset="0"/>
                <a:cs typeface="+mn-cs"/>
              </a:rPr>
              <a:t> – </a:t>
            </a:r>
            <a:r>
              <a:rPr lang="de-DE" dirty="0" err="1">
                <a:solidFill>
                  <a:srgbClr val="000000"/>
                </a:solidFill>
                <a:latin typeface="Arial" charset="0"/>
                <a:cs typeface="+mn-cs"/>
              </a:rPr>
              <a:t>Scalability</a:t>
            </a:r>
            <a:r>
              <a:rPr lang="de-DE" dirty="0">
                <a:solidFill>
                  <a:srgbClr val="000000"/>
                </a:solidFill>
                <a:latin typeface="Arial" charset="0"/>
                <a:cs typeface="+mn-cs"/>
              </a:rPr>
              <a:t> </a:t>
            </a:r>
            <a:r>
              <a:rPr lang="de-DE" dirty="0" err="1">
                <a:solidFill>
                  <a:srgbClr val="000000"/>
                </a:solidFill>
                <a:latin typeface="Arial" charset="0"/>
                <a:cs typeface="+mn-cs"/>
              </a:rPr>
              <a:t>to</a:t>
            </a:r>
            <a:r>
              <a:rPr lang="de-DE" dirty="0">
                <a:solidFill>
                  <a:srgbClr val="000000"/>
                </a:solidFill>
                <a:latin typeface="Arial" charset="0"/>
                <a:cs typeface="+mn-cs"/>
              </a:rPr>
              <a:t> radio-</a:t>
            </a:r>
            <a:r>
              <a:rPr lang="de-DE" dirty="0" err="1">
                <a:solidFill>
                  <a:srgbClr val="000000"/>
                </a:solidFill>
                <a:latin typeface="Arial" charset="0"/>
                <a:cs typeface="+mn-cs"/>
              </a:rPr>
              <a:t>therapy</a:t>
            </a:r>
            <a:r>
              <a:rPr lang="de-DE" dirty="0">
                <a:solidFill>
                  <a:srgbClr val="000000"/>
                </a:solidFill>
                <a:latin typeface="Arial" charset="0"/>
                <a:cs typeface="+mn-cs"/>
              </a:rPr>
              <a:t>:</a:t>
            </a:r>
          </a:p>
          <a:p>
            <a:pPr marL="742950" lvl="1" indent="-285750">
              <a:buFont typeface="Arial" pitchFamily="34" charset="0"/>
              <a:buChar char="•"/>
              <a:defRPr/>
            </a:pPr>
            <a:r>
              <a:rPr lang="de-DE" dirty="0">
                <a:solidFill>
                  <a:srgbClr val="000000"/>
                </a:solidFill>
                <a:latin typeface="Arial" charset="0"/>
                <a:cs typeface="+mn-cs"/>
              </a:rPr>
              <a:t>Dose </a:t>
            </a:r>
            <a:r>
              <a:rPr lang="de-DE" dirty="0" err="1">
                <a:solidFill>
                  <a:srgbClr val="000000"/>
                </a:solidFill>
                <a:latin typeface="Arial" charset="0"/>
                <a:cs typeface="+mn-cs"/>
              </a:rPr>
              <a:t>controlled</a:t>
            </a:r>
            <a:r>
              <a:rPr lang="de-DE" dirty="0">
                <a:solidFill>
                  <a:srgbClr val="000000"/>
                </a:solidFill>
                <a:latin typeface="Arial" charset="0"/>
                <a:cs typeface="+mn-cs"/>
              </a:rPr>
              <a:t> </a:t>
            </a:r>
            <a:r>
              <a:rPr lang="de-DE" dirty="0" err="1">
                <a:solidFill>
                  <a:srgbClr val="000000"/>
                </a:solidFill>
                <a:latin typeface="Arial" charset="0"/>
                <a:cs typeface="+mn-cs"/>
              </a:rPr>
              <a:t>irradiation</a:t>
            </a:r>
            <a:r>
              <a:rPr lang="de-DE" dirty="0">
                <a:solidFill>
                  <a:srgbClr val="000000"/>
                </a:solidFill>
                <a:latin typeface="Arial" charset="0"/>
                <a:cs typeface="+mn-cs"/>
              </a:rPr>
              <a:t> (</a:t>
            </a:r>
            <a:r>
              <a:rPr lang="de-DE" dirty="0" err="1">
                <a:solidFill>
                  <a:srgbClr val="000000"/>
                </a:solidFill>
                <a:latin typeface="Arial" charset="0"/>
                <a:cs typeface="+mn-cs"/>
              </a:rPr>
              <a:t>over</a:t>
            </a:r>
            <a:r>
              <a:rPr lang="de-DE" dirty="0">
                <a:solidFill>
                  <a:srgbClr val="000000"/>
                </a:solidFill>
                <a:latin typeface="Arial" charset="0"/>
                <a:cs typeface="+mn-cs"/>
              </a:rPr>
              <a:t> 4000 </a:t>
            </a:r>
            <a:r>
              <a:rPr lang="de-DE" dirty="0" err="1">
                <a:solidFill>
                  <a:srgbClr val="000000"/>
                </a:solidFill>
                <a:latin typeface="Arial" charset="0"/>
                <a:cs typeface="+mn-cs"/>
              </a:rPr>
              <a:t>shots</a:t>
            </a:r>
            <a:r>
              <a:rPr lang="de-DE" dirty="0">
                <a:solidFill>
                  <a:srgbClr val="000000"/>
                </a:solidFill>
                <a:latin typeface="Arial" charset="0"/>
                <a:cs typeface="+mn-cs"/>
              </a:rPr>
              <a:t>)</a:t>
            </a:r>
          </a:p>
          <a:p>
            <a:pPr marL="742950" lvl="1" indent="-285750">
              <a:buFont typeface="Arial" pitchFamily="34" charset="0"/>
              <a:buChar char="•"/>
              <a:defRPr/>
            </a:pPr>
            <a:r>
              <a:rPr lang="de-DE" dirty="0">
                <a:solidFill>
                  <a:srgbClr val="000000"/>
                </a:solidFill>
                <a:latin typeface="Arial" charset="0"/>
                <a:cs typeface="+mn-cs"/>
              </a:rPr>
              <a:t>Relative </a:t>
            </a:r>
            <a:r>
              <a:rPr lang="de-DE" dirty="0" smtClean="0">
                <a:solidFill>
                  <a:srgbClr val="000000"/>
                </a:solidFill>
                <a:latin typeface="Arial" charset="0"/>
                <a:cs typeface="+mn-cs"/>
              </a:rPr>
              <a:t>error below </a:t>
            </a:r>
            <a:r>
              <a:rPr lang="de-DE" dirty="0">
                <a:solidFill>
                  <a:srgbClr val="000000"/>
                </a:solidFill>
                <a:latin typeface="Arial" charset="0"/>
                <a:cs typeface="+mn-cs"/>
              </a:rPr>
              <a:t>10% </a:t>
            </a:r>
            <a:r>
              <a:rPr lang="de-DE" dirty="0">
                <a:solidFill>
                  <a:srgbClr val="000000"/>
                </a:solidFill>
                <a:latin typeface="Arial" charset="0"/>
                <a:cs typeface="+mn-cs"/>
                <a:sym typeface="Wingdings" pitchFamily="2" charset="2"/>
              </a:rPr>
              <a:t> clinical precision standard (3-5%) within reach</a:t>
            </a:r>
          </a:p>
          <a:p>
            <a:pPr marL="742950" lvl="1" indent="-285750">
              <a:buFont typeface="Arial" pitchFamily="34" charset="0"/>
              <a:buChar char="•"/>
              <a:defRPr/>
            </a:pPr>
            <a:r>
              <a:rPr lang="de-DE" dirty="0">
                <a:solidFill>
                  <a:srgbClr val="000000"/>
                </a:solidFill>
                <a:latin typeface="Arial" charset="0"/>
                <a:cs typeface="+mn-cs"/>
                <a:sym typeface="Wingdings" pitchFamily="2" charset="2"/>
              </a:rPr>
              <a:t>Importance of laser repetition </a:t>
            </a:r>
            <a:r>
              <a:rPr lang="de-DE" dirty="0" smtClean="0">
                <a:solidFill>
                  <a:srgbClr val="000000"/>
                </a:solidFill>
                <a:latin typeface="Arial" charset="0"/>
                <a:cs typeface="+mn-cs"/>
                <a:sym typeface="Wingdings" pitchFamily="2" charset="2"/>
              </a:rPr>
              <a:t>rate for average dose (taking care of cell repair)</a:t>
            </a:r>
          </a:p>
          <a:p>
            <a:pPr marL="742950" lvl="1" indent="-285750">
              <a:buFont typeface="Arial" pitchFamily="34" charset="0"/>
              <a:buChar char="•"/>
              <a:defRPr/>
            </a:pPr>
            <a:endParaRPr lang="de-DE" dirty="0">
              <a:solidFill>
                <a:srgbClr val="000000"/>
              </a:solidFill>
              <a:latin typeface="Arial" charset="0"/>
              <a:cs typeface="+mn-cs"/>
              <a:sym typeface="Wingdings" pitchFamily="2" charset="2"/>
            </a:endParaRPr>
          </a:p>
          <a:p>
            <a:pPr marL="742950" lvl="1" indent="-285750">
              <a:buFont typeface="Arial" pitchFamily="34" charset="0"/>
              <a:buChar char="•"/>
              <a:defRPr/>
            </a:pPr>
            <a:r>
              <a:rPr lang="de-DE" dirty="0" smtClean="0">
                <a:solidFill>
                  <a:srgbClr val="000000"/>
                </a:solidFill>
                <a:latin typeface="Arial" charset="0"/>
                <a:cs typeface="+mn-cs"/>
                <a:sym typeface="Wingdings" pitchFamily="2" charset="2"/>
              </a:rPr>
              <a:t>No aim for reaching non-linear behaviour due to particle flux, structure of pulse</a:t>
            </a:r>
          </a:p>
          <a:p>
            <a:pPr lvl="1">
              <a:defRPr/>
            </a:pPr>
            <a:r>
              <a:rPr lang="de-DE" dirty="0">
                <a:solidFill>
                  <a:srgbClr val="000000"/>
                </a:solidFill>
                <a:latin typeface="Arial" charset="0"/>
                <a:cs typeface="+mn-cs"/>
                <a:sym typeface="Wingdings" pitchFamily="2" charset="2"/>
              </a:rPr>
              <a:t> </a:t>
            </a:r>
            <a:r>
              <a:rPr lang="de-DE" dirty="0" smtClean="0">
                <a:solidFill>
                  <a:srgbClr val="000000"/>
                </a:solidFill>
                <a:latin typeface="Arial" charset="0"/>
                <a:cs typeface="+mn-cs"/>
                <a:sym typeface="Wingdings" pitchFamily="2" charset="2"/>
              </a:rPr>
              <a:t>    </a:t>
            </a:r>
            <a:r>
              <a:rPr lang="de-DE" dirty="0" err="1" smtClean="0">
                <a:solidFill>
                  <a:srgbClr val="000000"/>
                </a:solidFill>
                <a:latin typeface="Arial" charset="0"/>
                <a:cs typeface="+mn-cs"/>
                <a:sym typeface="Wingdings" pitchFamily="2" charset="2"/>
              </a:rPr>
              <a:t>train</a:t>
            </a:r>
            <a:r>
              <a:rPr lang="de-DE" dirty="0" smtClean="0">
                <a:solidFill>
                  <a:srgbClr val="000000"/>
                </a:solidFill>
                <a:latin typeface="Arial" charset="0"/>
                <a:cs typeface="+mn-cs"/>
                <a:sym typeface="Wingdings" pitchFamily="2" charset="2"/>
              </a:rPr>
              <a:t> may be of interest (more studies with different cell lines) </a:t>
            </a:r>
            <a:endParaRPr lang="de-DE" dirty="0">
              <a:solidFill>
                <a:srgbClr val="000000"/>
              </a:solidFill>
              <a:latin typeface="Arial" charset="0"/>
              <a:cs typeface="+mn-cs"/>
            </a:endParaRP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360000" y="360000"/>
            <a:ext cx="662473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de-DE" sz="2400" b="1" cap="all" dirty="0">
                <a:solidFill>
                  <a:srgbClr val="00589C"/>
                </a:solidFill>
                <a:latin typeface="Arial" charset="0"/>
                <a:cs typeface="+mn-cs"/>
              </a:rPr>
              <a:t>Cell irradiation </a:t>
            </a:r>
            <a:r>
              <a:rPr lang="de-DE" sz="2400" b="1" cap="all" dirty="0" smtClean="0">
                <a:solidFill>
                  <a:srgbClr val="00589C"/>
                </a:solidFill>
                <a:latin typeface="Arial" charset="0"/>
                <a:cs typeface="+mn-cs"/>
              </a:rPr>
              <a:t>– dose errors</a:t>
            </a:r>
            <a:endParaRPr lang="de-DE" sz="2400" b="1" cap="all" dirty="0">
              <a:solidFill>
                <a:srgbClr val="00589C"/>
              </a:solidFill>
              <a:latin typeface="Arial" charset="0"/>
              <a:cs typeface="+mn-cs"/>
            </a:endParaRPr>
          </a:p>
        </p:txBody>
      </p:sp>
      <p:cxnSp>
        <p:nvCxnSpPr>
          <p:cNvPr id="3" name="Straight Arrow Connector 2"/>
          <p:cNvCxnSpPr/>
          <p:nvPr/>
        </p:nvCxnSpPr>
        <p:spPr bwMode="auto">
          <a:xfrm flipV="1">
            <a:off x="5724128" y="3789040"/>
            <a:ext cx="1152128" cy="1224136"/>
          </a:xfrm>
          <a:prstGeom prst="straightConnector1">
            <a:avLst/>
          </a:prstGeom>
          <a:solidFill>
            <a:srgbClr val="003E89"/>
          </a:solidFill>
          <a:ln w="63500" cap="flat" cmpd="sng" algn="ctr">
            <a:solidFill>
              <a:srgbClr val="C0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" name="Textfeld 5"/>
          <p:cNvSpPr txBox="1"/>
          <p:nvPr/>
        </p:nvSpPr>
        <p:spPr>
          <a:xfrm>
            <a:off x="360000" y="6498000"/>
            <a:ext cx="1548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U. Schramm, HZDR</a:t>
            </a:r>
            <a:endParaRPr lang="de-DE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3141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9" t="14278" r="60031" b="9036"/>
          <a:stretch/>
        </p:blipFill>
        <p:spPr bwMode="auto">
          <a:xfrm>
            <a:off x="911061" y="1200422"/>
            <a:ext cx="6524213" cy="4820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feld 1"/>
          <p:cNvSpPr txBox="1"/>
          <p:nvPr/>
        </p:nvSpPr>
        <p:spPr>
          <a:xfrm>
            <a:off x="2375543" y="908720"/>
            <a:ext cx="49327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>
                <a:solidFill>
                  <a:srgbClr val="00589C"/>
                </a:solidFill>
              </a:rPr>
              <a:t>maximum</a:t>
            </a:r>
            <a:r>
              <a:rPr lang="de-DE" dirty="0" smtClean="0">
                <a:solidFill>
                  <a:srgbClr val="00589C"/>
                </a:solidFill>
              </a:rPr>
              <a:t> </a:t>
            </a:r>
            <a:r>
              <a:rPr lang="de-DE" dirty="0" err="1" smtClean="0">
                <a:solidFill>
                  <a:srgbClr val="00589C"/>
                </a:solidFill>
              </a:rPr>
              <a:t>energies</a:t>
            </a:r>
            <a:r>
              <a:rPr lang="de-DE" dirty="0">
                <a:solidFill>
                  <a:srgbClr val="00589C"/>
                </a:solidFill>
              </a:rPr>
              <a:t> @</a:t>
            </a:r>
            <a:r>
              <a:rPr lang="de-DE" dirty="0" smtClean="0">
                <a:solidFill>
                  <a:srgbClr val="00589C"/>
                </a:solidFill>
              </a:rPr>
              <a:t> linear </a:t>
            </a:r>
            <a:r>
              <a:rPr lang="de-DE" dirty="0" err="1" smtClean="0">
                <a:solidFill>
                  <a:srgbClr val="00589C"/>
                </a:solidFill>
              </a:rPr>
              <a:t>laser</a:t>
            </a:r>
            <a:r>
              <a:rPr lang="de-DE" dirty="0" smtClean="0">
                <a:solidFill>
                  <a:srgbClr val="00589C"/>
                </a:solidFill>
              </a:rPr>
              <a:t> </a:t>
            </a:r>
            <a:r>
              <a:rPr lang="de-DE" dirty="0" err="1" smtClean="0">
                <a:solidFill>
                  <a:srgbClr val="00589C"/>
                </a:solidFill>
              </a:rPr>
              <a:t>polarization</a:t>
            </a:r>
            <a:r>
              <a:rPr lang="de-DE" dirty="0" smtClean="0">
                <a:solidFill>
                  <a:srgbClr val="00589C"/>
                </a:solidFill>
              </a:rPr>
              <a:t> </a:t>
            </a:r>
            <a:endParaRPr lang="de-DE" dirty="0">
              <a:solidFill>
                <a:srgbClr val="00589C"/>
              </a:solidFill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467544" y="6165304"/>
            <a:ext cx="5002523" cy="338554"/>
          </a:xfrm>
          <a:prstGeom prst="rect">
            <a:avLst/>
          </a:prstGeom>
          <a:solidFill>
            <a:srgbClr val="FFC000">
              <a:alpha val="50196"/>
            </a:srgbClr>
          </a:solidFill>
        </p:spPr>
        <p:txBody>
          <a:bodyPr wrap="none" rtlCol="0">
            <a:spAutoFit/>
          </a:bodyPr>
          <a:lstStyle/>
          <a:p>
            <a:r>
              <a:rPr lang="de-DE" sz="1600" i="1" dirty="0" smtClean="0"/>
              <a:t>K. </a:t>
            </a:r>
            <a:r>
              <a:rPr lang="de-DE" sz="1600" i="1" dirty="0" err="1" smtClean="0"/>
              <a:t>Zeil</a:t>
            </a:r>
            <a:r>
              <a:rPr lang="de-DE" sz="1600" i="1" dirty="0" smtClean="0"/>
              <a:t>, et al, </a:t>
            </a:r>
            <a:r>
              <a:rPr lang="de-DE" sz="1600" i="1" dirty="0"/>
              <a:t>NJP  12, 045015 (2010</a:t>
            </a:r>
            <a:r>
              <a:rPr lang="de-DE" sz="1600" i="1" dirty="0" smtClean="0"/>
              <a:t>) </a:t>
            </a:r>
            <a:r>
              <a:rPr lang="de-DE" sz="1600" i="1" dirty="0" err="1" smtClean="0"/>
              <a:t>updated</a:t>
            </a:r>
            <a:r>
              <a:rPr lang="de-DE" sz="1600" i="1" dirty="0" smtClean="0"/>
              <a:t> NIM 10/2015</a:t>
            </a:r>
            <a:endParaRPr lang="de-DE" sz="1600" i="1" dirty="0"/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395536" y="260648"/>
            <a:ext cx="676005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sz="2400" b="1" cap="all" dirty="0">
                <a:solidFill>
                  <a:srgbClr val="00589C"/>
                </a:solidFill>
                <a:latin typeface="Arial" charset="0"/>
                <a:cs typeface="Arial" charset="0"/>
              </a:rPr>
              <a:t>TNSA – proton energy power scaling</a:t>
            </a:r>
          </a:p>
        </p:txBody>
      </p:sp>
      <p:grpSp>
        <p:nvGrpSpPr>
          <p:cNvPr id="8" name="Gruppieren 7"/>
          <p:cNvGrpSpPr/>
          <p:nvPr/>
        </p:nvGrpSpPr>
        <p:grpSpPr>
          <a:xfrm>
            <a:off x="6180668" y="1324440"/>
            <a:ext cx="1254606" cy="3888432"/>
            <a:chOff x="6180668" y="1324440"/>
            <a:chExt cx="1254606" cy="3888432"/>
          </a:xfrm>
        </p:grpSpPr>
        <p:sp>
          <p:nvSpPr>
            <p:cNvPr id="5" name="Rechteck 4"/>
            <p:cNvSpPr/>
            <p:nvPr/>
          </p:nvSpPr>
          <p:spPr>
            <a:xfrm>
              <a:off x="6180668" y="1324440"/>
              <a:ext cx="1254606" cy="3888432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alpha val="0"/>
                  </a:schemeClr>
                </a:gs>
                <a:gs pos="50000">
                  <a:srgbClr val="FF0000">
                    <a:alpha val="70000"/>
                  </a:srgbClr>
                </a:gs>
                <a:gs pos="82100">
                  <a:srgbClr val="FF0000">
                    <a:alpha val="50000"/>
                  </a:srgbClr>
                </a:gs>
                <a:gs pos="21250">
                  <a:srgbClr val="FF0000">
                    <a:alpha val="50000"/>
                  </a:srgbClr>
                </a:gs>
                <a:gs pos="100000">
                  <a:schemeClr val="bg1">
                    <a:alpha val="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" name="Textfeld 6"/>
            <p:cNvSpPr txBox="1"/>
            <p:nvPr/>
          </p:nvSpPr>
          <p:spPr>
            <a:xfrm rot="16200000">
              <a:off x="6321549" y="1907883"/>
              <a:ext cx="129875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2400" b="1" dirty="0" smtClean="0">
                  <a:solidFill>
                    <a:srgbClr val="C00000"/>
                  </a:solidFill>
                </a:rPr>
                <a:t>PW </a:t>
              </a:r>
              <a:r>
                <a:rPr lang="de-DE" sz="2400" b="1" dirty="0" err="1" smtClean="0">
                  <a:solidFill>
                    <a:srgbClr val="C00000"/>
                  </a:solidFill>
                </a:rPr>
                <a:t>class</a:t>
              </a:r>
              <a:endParaRPr lang="de-DE" sz="2400" b="1" dirty="0" smtClean="0">
                <a:solidFill>
                  <a:srgbClr val="C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42306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2" t="15834" r="55710" b="8479"/>
          <a:stretch/>
        </p:blipFill>
        <p:spPr bwMode="auto">
          <a:xfrm>
            <a:off x="989998" y="1180584"/>
            <a:ext cx="6490652" cy="475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feld 1"/>
          <p:cNvSpPr txBox="1"/>
          <p:nvPr/>
        </p:nvSpPr>
        <p:spPr>
          <a:xfrm>
            <a:off x="5220072" y="3068960"/>
            <a:ext cx="3845925" cy="175432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endParaRPr lang="de-DE" dirty="0" smtClean="0">
              <a:solidFill>
                <a:srgbClr val="00589C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err="1" smtClean="0">
                <a:solidFill>
                  <a:srgbClr val="00589C"/>
                </a:solidFill>
              </a:rPr>
              <a:t>dedicated</a:t>
            </a:r>
            <a:r>
              <a:rPr lang="de-DE" dirty="0" smtClean="0">
                <a:solidFill>
                  <a:srgbClr val="00589C"/>
                </a:solidFill>
              </a:rPr>
              <a:t> </a:t>
            </a:r>
            <a:r>
              <a:rPr lang="de-DE" dirty="0" err="1" smtClean="0">
                <a:solidFill>
                  <a:srgbClr val="00589C"/>
                </a:solidFill>
              </a:rPr>
              <a:t>targets</a:t>
            </a:r>
            <a:r>
              <a:rPr lang="de-DE" dirty="0">
                <a:solidFill>
                  <a:srgbClr val="00589C"/>
                </a:solidFill>
              </a:rPr>
              <a:t> </a:t>
            </a:r>
            <a:r>
              <a:rPr lang="de-DE" dirty="0" smtClean="0">
                <a:solidFill>
                  <a:srgbClr val="00589C"/>
                </a:solidFill>
              </a:rPr>
              <a:t>(</a:t>
            </a:r>
            <a:r>
              <a:rPr lang="de-DE" dirty="0" err="1" smtClean="0">
                <a:solidFill>
                  <a:srgbClr val="00589C"/>
                </a:solidFill>
              </a:rPr>
              <a:t>hollow</a:t>
            </a:r>
            <a:r>
              <a:rPr lang="de-DE" dirty="0" smtClean="0">
                <a:solidFill>
                  <a:srgbClr val="00589C"/>
                </a:solidFill>
              </a:rPr>
              <a:t> </a:t>
            </a:r>
            <a:r>
              <a:rPr lang="de-DE" dirty="0" err="1" smtClean="0">
                <a:solidFill>
                  <a:srgbClr val="00589C"/>
                </a:solidFill>
              </a:rPr>
              <a:t>cones</a:t>
            </a:r>
            <a:r>
              <a:rPr lang="de-DE" dirty="0" smtClean="0">
                <a:solidFill>
                  <a:srgbClr val="00589C"/>
                </a:solidFill>
              </a:rPr>
              <a:t>, </a:t>
            </a:r>
          </a:p>
          <a:p>
            <a:r>
              <a:rPr lang="de-DE" dirty="0">
                <a:solidFill>
                  <a:srgbClr val="00589C"/>
                </a:solidFill>
              </a:rPr>
              <a:t> </a:t>
            </a:r>
            <a:r>
              <a:rPr lang="de-DE" dirty="0" smtClean="0">
                <a:solidFill>
                  <a:srgbClr val="00589C"/>
                </a:solidFill>
              </a:rPr>
              <a:t>    RMTs, </a:t>
            </a:r>
            <a:r>
              <a:rPr lang="de-DE" dirty="0" err="1" smtClean="0">
                <a:solidFill>
                  <a:srgbClr val="00589C"/>
                </a:solidFill>
              </a:rPr>
              <a:t>foam</a:t>
            </a:r>
            <a:r>
              <a:rPr lang="de-DE" dirty="0" smtClean="0">
                <a:solidFill>
                  <a:srgbClr val="00589C"/>
                </a:solidFill>
              </a:rPr>
              <a:t> </a:t>
            </a:r>
            <a:r>
              <a:rPr lang="de-DE" dirty="0" err="1" smtClean="0">
                <a:solidFill>
                  <a:srgbClr val="00589C"/>
                </a:solidFill>
              </a:rPr>
              <a:t>coating</a:t>
            </a:r>
            <a:r>
              <a:rPr lang="de-DE" dirty="0" smtClean="0">
                <a:solidFill>
                  <a:srgbClr val="00589C"/>
                </a:solidFill>
              </a:rPr>
              <a:t>, ultra-</a:t>
            </a:r>
            <a:r>
              <a:rPr lang="de-DE" dirty="0" err="1" smtClean="0">
                <a:solidFill>
                  <a:srgbClr val="00589C"/>
                </a:solidFill>
              </a:rPr>
              <a:t>thin</a:t>
            </a:r>
            <a:r>
              <a:rPr lang="de-DE" dirty="0" smtClean="0">
                <a:solidFill>
                  <a:srgbClr val="00589C"/>
                </a:solidFill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err="1" smtClean="0">
                <a:solidFill>
                  <a:srgbClr val="00589C"/>
                </a:solidFill>
              </a:rPr>
              <a:t>volume</a:t>
            </a:r>
            <a:r>
              <a:rPr lang="de-DE" dirty="0" smtClean="0">
                <a:solidFill>
                  <a:srgbClr val="00589C"/>
                </a:solidFill>
              </a:rPr>
              <a:t> </a:t>
            </a:r>
            <a:r>
              <a:rPr lang="de-DE" dirty="0" err="1" smtClean="0">
                <a:solidFill>
                  <a:srgbClr val="00589C"/>
                </a:solidFill>
              </a:rPr>
              <a:t>interaction</a:t>
            </a:r>
            <a:r>
              <a:rPr lang="de-DE" dirty="0" smtClean="0">
                <a:solidFill>
                  <a:srgbClr val="00589C"/>
                </a:solidFill>
              </a:rPr>
              <a:t> (</a:t>
            </a:r>
            <a:r>
              <a:rPr lang="de-DE" dirty="0" err="1" smtClean="0">
                <a:solidFill>
                  <a:srgbClr val="00589C"/>
                </a:solidFill>
              </a:rPr>
              <a:t>relativistic</a:t>
            </a:r>
            <a:r>
              <a:rPr lang="de-DE" dirty="0" smtClean="0">
                <a:solidFill>
                  <a:srgbClr val="00589C"/>
                </a:solidFill>
              </a:rPr>
              <a:t> </a:t>
            </a:r>
          </a:p>
          <a:p>
            <a:r>
              <a:rPr lang="de-DE" dirty="0">
                <a:solidFill>
                  <a:srgbClr val="00589C"/>
                </a:solidFill>
              </a:rPr>
              <a:t> </a:t>
            </a:r>
            <a:r>
              <a:rPr lang="de-DE" dirty="0" smtClean="0">
                <a:solidFill>
                  <a:srgbClr val="00589C"/>
                </a:solidFill>
              </a:rPr>
              <a:t>    </a:t>
            </a:r>
            <a:r>
              <a:rPr lang="de-DE" dirty="0" err="1" smtClean="0">
                <a:solidFill>
                  <a:srgbClr val="00589C"/>
                </a:solidFill>
              </a:rPr>
              <a:t>transparency</a:t>
            </a:r>
            <a:r>
              <a:rPr lang="de-DE" dirty="0" smtClean="0">
                <a:solidFill>
                  <a:srgbClr val="00589C"/>
                </a:solidFill>
              </a:rPr>
              <a:t>, BOA, …)</a:t>
            </a:r>
          </a:p>
          <a:p>
            <a:endParaRPr lang="de-DE" dirty="0">
              <a:solidFill>
                <a:srgbClr val="00589C"/>
              </a:solidFill>
            </a:endParaRPr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395536" y="260648"/>
            <a:ext cx="676005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sz="2400" b="1" cap="all" dirty="0">
                <a:solidFill>
                  <a:srgbClr val="00589C"/>
                </a:solidFill>
                <a:latin typeface="Arial" charset="0"/>
                <a:cs typeface="Arial" charset="0"/>
              </a:rPr>
              <a:t>TNSA – proton energy power scaling</a:t>
            </a:r>
          </a:p>
        </p:txBody>
      </p:sp>
      <p:sp>
        <p:nvSpPr>
          <p:cNvPr id="4" name="Textfeld 3"/>
          <p:cNvSpPr txBox="1"/>
          <p:nvPr/>
        </p:nvSpPr>
        <p:spPr>
          <a:xfrm>
            <a:off x="5816188" y="2924944"/>
            <a:ext cx="300428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rgbClr val="00589C"/>
                </a:solidFill>
              </a:rPr>
              <a:t>Enhanced </a:t>
            </a:r>
            <a:r>
              <a:rPr lang="de-DE" dirty="0" err="1" smtClean="0">
                <a:solidFill>
                  <a:srgbClr val="00589C"/>
                </a:solidFill>
              </a:rPr>
              <a:t>performance</a:t>
            </a:r>
            <a:r>
              <a:rPr lang="de-DE" dirty="0">
                <a:solidFill>
                  <a:srgbClr val="00589C"/>
                </a:solidFill>
              </a:rPr>
              <a:t>  </a:t>
            </a:r>
            <a:r>
              <a:rPr lang="de-DE" dirty="0" err="1" smtClean="0">
                <a:solidFill>
                  <a:srgbClr val="00589C"/>
                </a:solidFill>
              </a:rPr>
              <a:t>with</a:t>
            </a:r>
            <a:r>
              <a:rPr lang="de-DE" dirty="0" smtClean="0">
                <a:solidFill>
                  <a:srgbClr val="00589C"/>
                </a:solidFill>
              </a:rPr>
              <a:t>  </a:t>
            </a:r>
            <a:endParaRPr lang="de-DE" dirty="0">
              <a:solidFill>
                <a:srgbClr val="00589C"/>
              </a:solidFill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467544" y="6165304"/>
            <a:ext cx="5002523" cy="338554"/>
          </a:xfrm>
          <a:prstGeom prst="rect">
            <a:avLst/>
          </a:prstGeom>
          <a:solidFill>
            <a:srgbClr val="FFC000">
              <a:alpha val="50196"/>
            </a:srgbClr>
          </a:solidFill>
        </p:spPr>
        <p:txBody>
          <a:bodyPr wrap="none" rtlCol="0">
            <a:spAutoFit/>
          </a:bodyPr>
          <a:lstStyle/>
          <a:p>
            <a:r>
              <a:rPr lang="de-DE" sz="1600" i="1" dirty="0" smtClean="0"/>
              <a:t>K. </a:t>
            </a:r>
            <a:r>
              <a:rPr lang="de-DE" sz="1600" i="1" dirty="0" err="1" smtClean="0"/>
              <a:t>Zeil</a:t>
            </a:r>
            <a:r>
              <a:rPr lang="de-DE" sz="1600" i="1" dirty="0" smtClean="0"/>
              <a:t>, et al, </a:t>
            </a:r>
            <a:r>
              <a:rPr lang="de-DE" sz="1600" i="1" dirty="0"/>
              <a:t>NJP  12, 045015 (2010</a:t>
            </a:r>
            <a:r>
              <a:rPr lang="de-DE" sz="1600" i="1" dirty="0" smtClean="0"/>
              <a:t>) </a:t>
            </a:r>
            <a:r>
              <a:rPr lang="de-DE" sz="1600" i="1" dirty="0" err="1" smtClean="0"/>
              <a:t>updated</a:t>
            </a:r>
            <a:r>
              <a:rPr lang="de-DE" sz="1600" i="1" dirty="0" smtClean="0"/>
              <a:t> NIM 10/2015</a:t>
            </a:r>
            <a:endParaRPr lang="de-DE" sz="1600" i="1" dirty="0"/>
          </a:p>
        </p:txBody>
      </p:sp>
    </p:spTree>
    <p:extLst>
      <p:ext uri="{BB962C8B-B14F-4D97-AF65-F5344CB8AC3E}">
        <p14:creationId xmlns:p14="http://schemas.microsoft.com/office/powerpoint/2010/main" val="4122871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9" t="14278" r="60031" b="9036"/>
          <a:stretch/>
        </p:blipFill>
        <p:spPr bwMode="auto">
          <a:xfrm>
            <a:off x="911061" y="1200422"/>
            <a:ext cx="6524213" cy="4820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hteck 15"/>
          <p:cNvSpPr/>
          <p:nvPr/>
        </p:nvSpPr>
        <p:spPr>
          <a:xfrm>
            <a:off x="539552" y="992556"/>
            <a:ext cx="8414303" cy="5172748"/>
          </a:xfrm>
          <a:prstGeom prst="rect">
            <a:avLst/>
          </a:prstGeom>
          <a:solidFill>
            <a:srgbClr val="FFFFFF">
              <a:alpha val="40000"/>
            </a:srgbClr>
          </a:solidFill>
          <a:ln>
            <a:noFill/>
          </a:ln>
        </p:spPr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Rechteck 4"/>
          <p:cNvSpPr/>
          <p:nvPr/>
        </p:nvSpPr>
        <p:spPr>
          <a:xfrm>
            <a:off x="179512" y="6165304"/>
            <a:ext cx="4567191" cy="338554"/>
          </a:xfrm>
          <a:prstGeom prst="rect">
            <a:avLst/>
          </a:prstGeom>
          <a:solidFill>
            <a:srgbClr val="FFC000">
              <a:alpha val="50196"/>
            </a:srgbClr>
          </a:solidFill>
        </p:spPr>
        <p:txBody>
          <a:bodyPr wrap="square">
            <a:spAutoFit/>
          </a:bodyPr>
          <a:lstStyle/>
          <a:p>
            <a:pPr>
              <a:buClr>
                <a:srgbClr val="CF6800"/>
              </a:buClr>
              <a:tabLst>
                <a:tab pos="271463" algn="l"/>
              </a:tabLst>
            </a:pPr>
            <a:r>
              <a:rPr lang="en-US" sz="1600" i="1" dirty="0" smtClean="0"/>
              <a:t>J. </a:t>
            </a:r>
            <a:r>
              <a:rPr lang="en-US" sz="1600" i="1" dirty="0" err="1" smtClean="0"/>
              <a:t>Metzkes</a:t>
            </a:r>
            <a:r>
              <a:rPr lang="en-US" sz="1600" i="1" dirty="0" smtClean="0"/>
              <a:t>, et al., NJP </a:t>
            </a:r>
            <a:r>
              <a:rPr lang="en-US" sz="1600" i="1" dirty="0"/>
              <a:t>16, 023008 (2014) (</a:t>
            </a:r>
            <a:r>
              <a:rPr lang="en-US" sz="1600" i="1" dirty="0" smtClean="0"/>
              <a:t>TNSA only)</a:t>
            </a:r>
            <a:endParaRPr lang="en-US" sz="1600" i="1" dirty="0"/>
          </a:p>
        </p:txBody>
      </p:sp>
      <p:sp>
        <p:nvSpPr>
          <p:cNvPr id="7" name="Textfeld 6"/>
          <p:cNvSpPr txBox="1"/>
          <p:nvPr/>
        </p:nvSpPr>
        <p:spPr>
          <a:xfrm>
            <a:off x="323528" y="2852936"/>
            <a:ext cx="2862871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dirty="0" smtClean="0">
                <a:solidFill>
                  <a:srgbClr val="00589C"/>
                </a:solidFill>
              </a:rPr>
              <a:t>Proton beam </a:t>
            </a:r>
            <a:r>
              <a:rPr lang="de-DE" dirty="0" err="1" smtClean="0">
                <a:solidFill>
                  <a:srgbClr val="00589C"/>
                </a:solidFill>
              </a:rPr>
              <a:t>profiles</a:t>
            </a:r>
            <a:r>
              <a:rPr lang="de-DE" dirty="0" smtClean="0">
                <a:solidFill>
                  <a:srgbClr val="00589C"/>
                </a:solidFill>
              </a:rPr>
              <a:t> (TNSA)</a:t>
            </a:r>
          </a:p>
          <a:p>
            <a:endParaRPr lang="de-DE" dirty="0">
              <a:solidFill>
                <a:srgbClr val="00589C"/>
              </a:solidFill>
            </a:endParaRPr>
          </a:p>
        </p:txBody>
      </p:sp>
      <p:grpSp>
        <p:nvGrpSpPr>
          <p:cNvPr id="18" name="Gruppieren 17"/>
          <p:cNvGrpSpPr/>
          <p:nvPr/>
        </p:nvGrpSpPr>
        <p:grpSpPr>
          <a:xfrm>
            <a:off x="4860032" y="983151"/>
            <a:ext cx="4104456" cy="5256584"/>
            <a:chOff x="4849399" y="764704"/>
            <a:chExt cx="4104456" cy="5256584"/>
          </a:xfrm>
        </p:grpSpPr>
        <p:sp>
          <p:nvSpPr>
            <p:cNvPr id="12" name="Rechteck 11"/>
            <p:cNvSpPr/>
            <p:nvPr/>
          </p:nvSpPr>
          <p:spPr>
            <a:xfrm>
              <a:off x="5742971" y="2728665"/>
              <a:ext cx="3210884" cy="329262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de-DE"/>
            </a:p>
          </p:txBody>
        </p:sp>
        <p:grpSp>
          <p:nvGrpSpPr>
            <p:cNvPr id="8" name="Gruppieren 7"/>
            <p:cNvGrpSpPr/>
            <p:nvPr/>
          </p:nvGrpSpPr>
          <p:grpSpPr>
            <a:xfrm>
              <a:off x="4849399" y="764704"/>
              <a:ext cx="3827057" cy="2058756"/>
              <a:chOff x="5652120" y="1006416"/>
              <a:chExt cx="3491881" cy="1788618"/>
            </a:xfrm>
          </p:grpSpPr>
          <p:pic>
            <p:nvPicPr>
              <p:cNvPr id="9" name="Picture 3"/>
              <p:cNvPicPr>
                <a:picLocks noChangeAspect="1" noChangeArrowheads="1"/>
              </p:cNvPicPr>
              <p:nvPr/>
            </p:nvPicPr>
            <p:blipFill rotWithShape="1">
              <a:blip r:embed="rId3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 bwMode="auto">
              <a:xfrm>
                <a:off x="5652120" y="1138849"/>
                <a:ext cx="3491881" cy="16561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0" name="Rechteck 9"/>
              <p:cNvSpPr/>
              <p:nvPr/>
            </p:nvSpPr>
            <p:spPr bwMode="auto">
              <a:xfrm>
                <a:off x="7524328" y="1006416"/>
                <a:ext cx="216024" cy="197955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0000" tIns="46800" rIns="90000" bIns="4680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pic>
          <p:nvPicPr>
            <p:cNvPr id="14" name="Picture 3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577" t="20772" r="37367" b="45544"/>
            <a:stretch/>
          </p:blipFill>
          <p:spPr bwMode="auto">
            <a:xfrm>
              <a:off x="6342725" y="2975686"/>
              <a:ext cx="2448271" cy="2889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5" name="Ellipse 14"/>
          <p:cNvSpPr/>
          <p:nvPr/>
        </p:nvSpPr>
        <p:spPr>
          <a:xfrm>
            <a:off x="4514115" y="2615646"/>
            <a:ext cx="356550" cy="36004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Ellipse 16"/>
          <p:cNvSpPr/>
          <p:nvPr/>
        </p:nvSpPr>
        <p:spPr>
          <a:xfrm>
            <a:off x="3337231" y="3399524"/>
            <a:ext cx="356550" cy="36004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Textfeld 12"/>
          <p:cNvSpPr txBox="1"/>
          <p:nvPr/>
        </p:nvSpPr>
        <p:spPr>
          <a:xfrm>
            <a:off x="7297671" y="2591016"/>
            <a:ext cx="1246623" cy="307777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wrap="none" rtlCol="0">
            <a:spAutoFit/>
          </a:bodyPr>
          <a:lstStyle/>
          <a:p>
            <a:r>
              <a:rPr lang="en-US" sz="1400" i="1" dirty="0" smtClean="0">
                <a:solidFill>
                  <a:srgbClr val="003E89"/>
                </a:solidFill>
              </a:rPr>
              <a:t>2 </a:t>
            </a:r>
            <a:r>
              <a:rPr lang="el-GR" sz="1400" i="1" dirty="0" smtClean="0">
                <a:solidFill>
                  <a:srgbClr val="003E89"/>
                </a:solidFill>
                <a:cs typeface="Times New Roman" panose="02020603050405020304" pitchFamily="18" charset="0"/>
              </a:rPr>
              <a:t>μ</a:t>
            </a:r>
            <a:r>
              <a:rPr lang="de-DE" sz="1400" i="1" dirty="0" smtClean="0">
                <a:solidFill>
                  <a:srgbClr val="003E89"/>
                </a:solidFill>
                <a:cs typeface="Times New Roman" panose="02020603050405020304" pitchFamily="18" charset="0"/>
              </a:rPr>
              <a:t>m </a:t>
            </a:r>
            <a:r>
              <a:rPr lang="de-DE" sz="1400" i="1" dirty="0" err="1" smtClean="0">
                <a:solidFill>
                  <a:srgbClr val="003E89"/>
                </a:solidFill>
                <a:cs typeface="Times New Roman" panose="02020603050405020304" pitchFamily="18" charset="0"/>
              </a:rPr>
              <a:t>titanium</a:t>
            </a:r>
            <a:endParaRPr lang="en-US" sz="1400" i="1" dirty="0">
              <a:solidFill>
                <a:srgbClr val="003E89"/>
              </a:solidFill>
            </a:endParaRPr>
          </a:p>
        </p:txBody>
      </p:sp>
      <p:sp>
        <p:nvSpPr>
          <p:cNvPr id="20" name="Textfeld 19"/>
          <p:cNvSpPr txBox="1"/>
          <p:nvPr/>
        </p:nvSpPr>
        <p:spPr>
          <a:xfrm>
            <a:off x="4899384" y="819256"/>
            <a:ext cx="37496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rgbClr val="00589C"/>
                </a:solidFill>
              </a:rPr>
              <a:t>Ion beam break-</a:t>
            </a:r>
            <a:r>
              <a:rPr lang="de-DE" dirty="0" err="1" smtClean="0">
                <a:solidFill>
                  <a:srgbClr val="00589C"/>
                </a:solidFill>
              </a:rPr>
              <a:t>up</a:t>
            </a:r>
            <a:r>
              <a:rPr lang="de-DE" dirty="0" smtClean="0">
                <a:solidFill>
                  <a:srgbClr val="00589C"/>
                </a:solidFill>
              </a:rPr>
              <a:t> at high </a:t>
            </a:r>
            <a:r>
              <a:rPr lang="de-DE" dirty="0" err="1" smtClean="0">
                <a:solidFill>
                  <a:srgbClr val="00589C"/>
                </a:solidFill>
              </a:rPr>
              <a:t>intensities</a:t>
            </a:r>
            <a:endParaRPr lang="de-DE" dirty="0">
              <a:solidFill>
                <a:srgbClr val="00589C"/>
              </a:solidFill>
            </a:endParaRPr>
          </a:p>
        </p:txBody>
      </p:sp>
      <p:sp>
        <p:nvSpPr>
          <p:cNvPr id="19" name="Text Box 2"/>
          <p:cNvSpPr txBox="1">
            <a:spLocks noChangeArrowheads="1"/>
          </p:cNvSpPr>
          <p:nvPr/>
        </p:nvSpPr>
        <p:spPr bwMode="auto">
          <a:xfrm>
            <a:off x="395536" y="260648"/>
            <a:ext cx="652717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sz="2400" b="1" cap="all" dirty="0">
                <a:solidFill>
                  <a:srgbClr val="00589C"/>
                </a:solidFill>
                <a:latin typeface="Arial" charset="0"/>
                <a:cs typeface="Arial" charset="0"/>
              </a:rPr>
              <a:t>TNSA </a:t>
            </a:r>
            <a:r>
              <a:rPr lang="de-DE" sz="2400" b="1" cap="all" dirty="0" smtClean="0">
                <a:solidFill>
                  <a:srgbClr val="00589C"/>
                </a:solidFill>
                <a:latin typeface="Arial" charset="0"/>
                <a:cs typeface="Arial" charset="0"/>
              </a:rPr>
              <a:t>– </a:t>
            </a:r>
            <a:r>
              <a:rPr lang="de-DE" sz="2400" b="1" cap="all" dirty="0" err="1" smtClean="0">
                <a:solidFill>
                  <a:srgbClr val="00589C"/>
                </a:solidFill>
                <a:latin typeface="Arial" charset="0"/>
                <a:cs typeface="Arial" charset="0"/>
              </a:rPr>
              <a:t>impact</a:t>
            </a:r>
            <a:r>
              <a:rPr lang="de-DE" sz="2400" b="1" cap="all" dirty="0" smtClean="0">
                <a:solidFill>
                  <a:srgbClr val="00589C"/>
                </a:solidFill>
                <a:latin typeface="Arial" charset="0"/>
                <a:cs typeface="Arial" charset="0"/>
              </a:rPr>
              <a:t> </a:t>
            </a:r>
            <a:r>
              <a:rPr lang="de-DE" sz="2400" b="1" cap="all" dirty="0" err="1" smtClean="0">
                <a:solidFill>
                  <a:srgbClr val="00589C"/>
                </a:solidFill>
                <a:latin typeface="Arial" charset="0"/>
                <a:cs typeface="Arial" charset="0"/>
              </a:rPr>
              <a:t>of</a:t>
            </a:r>
            <a:r>
              <a:rPr lang="de-DE" sz="2400" b="1" cap="all" dirty="0" smtClean="0">
                <a:solidFill>
                  <a:srgbClr val="00589C"/>
                </a:solidFill>
                <a:latin typeface="Arial" charset="0"/>
                <a:cs typeface="Arial" charset="0"/>
              </a:rPr>
              <a:t> </a:t>
            </a:r>
            <a:r>
              <a:rPr lang="de-DE" sz="2400" b="1" cap="all" dirty="0" err="1" smtClean="0">
                <a:solidFill>
                  <a:srgbClr val="00589C"/>
                </a:solidFill>
                <a:latin typeface="Arial" charset="0"/>
                <a:cs typeface="Arial" charset="0"/>
              </a:rPr>
              <a:t>electron</a:t>
            </a:r>
            <a:r>
              <a:rPr lang="de-DE" sz="2400" b="1" cap="all" dirty="0" smtClean="0">
                <a:solidFill>
                  <a:srgbClr val="00589C"/>
                </a:solidFill>
                <a:latin typeface="Arial" charset="0"/>
                <a:cs typeface="Arial" charset="0"/>
              </a:rPr>
              <a:t> </a:t>
            </a:r>
            <a:r>
              <a:rPr lang="de-DE" sz="2400" b="1" cap="all" dirty="0" err="1" smtClean="0">
                <a:solidFill>
                  <a:srgbClr val="00589C"/>
                </a:solidFill>
                <a:latin typeface="Arial" charset="0"/>
                <a:cs typeface="Arial" charset="0"/>
              </a:rPr>
              <a:t>dynamics</a:t>
            </a:r>
            <a:endParaRPr lang="de-DE" sz="2400" b="1" cap="all" dirty="0">
              <a:solidFill>
                <a:srgbClr val="00589C"/>
              </a:solidFill>
              <a:latin typeface="Arial" charset="0"/>
              <a:cs typeface="Arial" charset="0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71600" y="3284984"/>
            <a:ext cx="2235738" cy="2025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58647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0856" y="652587"/>
            <a:ext cx="6169496" cy="5940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395536" y="260648"/>
            <a:ext cx="652717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sz="2400" b="1" cap="all" dirty="0">
                <a:solidFill>
                  <a:srgbClr val="00589C"/>
                </a:solidFill>
                <a:latin typeface="Arial" charset="0"/>
                <a:cs typeface="Arial" charset="0"/>
              </a:rPr>
              <a:t>TNSA </a:t>
            </a:r>
            <a:r>
              <a:rPr lang="de-DE" sz="2400" b="1" cap="all" dirty="0" smtClean="0">
                <a:solidFill>
                  <a:srgbClr val="00589C"/>
                </a:solidFill>
                <a:latin typeface="Arial" charset="0"/>
                <a:cs typeface="Arial" charset="0"/>
              </a:rPr>
              <a:t>– </a:t>
            </a:r>
            <a:r>
              <a:rPr lang="de-DE" sz="2400" b="1" cap="all" dirty="0" err="1" smtClean="0">
                <a:solidFill>
                  <a:srgbClr val="00589C"/>
                </a:solidFill>
                <a:latin typeface="Arial" charset="0"/>
                <a:cs typeface="Arial" charset="0"/>
              </a:rPr>
              <a:t>impact</a:t>
            </a:r>
            <a:r>
              <a:rPr lang="de-DE" sz="2400" b="1" cap="all" dirty="0" smtClean="0">
                <a:solidFill>
                  <a:srgbClr val="00589C"/>
                </a:solidFill>
                <a:latin typeface="Arial" charset="0"/>
                <a:cs typeface="Arial" charset="0"/>
              </a:rPr>
              <a:t> </a:t>
            </a:r>
            <a:r>
              <a:rPr lang="de-DE" sz="2400" b="1" cap="all" dirty="0" err="1" smtClean="0">
                <a:solidFill>
                  <a:srgbClr val="00589C"/>
                </a:solidFill>
                <a:latin typeface="Arial" charset="0"/>
                <a:cs typeface="Arial" charset="0"/>
              </a:rPr>
              <a:t>of</a:t>
            </a:r>
            <a:r>
              <a:rPr lang="de-DE" sz="2400" b="1" cap="all" dirty="0" smtClean="0">
                <a:solidFill>
                  <a:srgbClr val="00589C"/>
                </a:solidFill>
                <a:latin typeface="Arial" charset="0"/>
                <a:cs typeface="Arial" charset="0"/>
              </a:rPr>
              <a:t> </a:t>
            </a:r>
            <a:r>
              <a:rPr lang="de-DE" sz="2400" b="1" cap="all" dirty="0" err="1" smtClean="0">
                <a:solidFill>
                  <a:srgbClr val="00589C"/>
                </a:solidFill>
                <a:latin typeface="Arial" charset="0"/>
                <a:cs typeface="Arial" charset="0"/>
              </a:rPr>
              <a:t>electron</a:t>
            </a:r>
            <a:r>
              <a:rPr lang="de-DE" sz="2400" b="1" cap="all" dirty="0" smtClean="0">
                <a:solidFill>
                  <a:srgbClr val="00589C"/>
                </a:solidFill>
                <a:latin typeface="Arial" charset="0"/>
                <a:cs typeface="Arial" charset="0"/>
              </a:rPr>
              <a:t> </a:t>
            </a:r>
            <a:r>
              <a:rPr lang="de-DE" sz="2400" b="1" cap="all" dirty="0" err="1" smtClean="0">
                <a:solidFill>
                  <a:srgbClr val="00589C"/>
                </a:solidFill>
                <a:latin typeface="Arial" charset="0"/>
                <a:cs typeface="Arial" charset="0"/>
              </a:rPr>
              <a:t>dynamics</a:t>
            </a:r>
            <a:endParaRPr lang="de-DE" sz="2400" b="1" cap="all" dirty="0">
              <a:solidFill>
                <a:srgbClr val="00589C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9843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12"/>
          <p:cNvSpPr>
            <a:spLocks noChangeArrowheads="1"/>
          </p:cNvSpPr>
          <p:nvPr/>
        </p:nvSpPr>
        <p:spPr bwMode="auto">
          <a:xfrm>
            <a:off x="92075" y="519113"/>
            <a:ext cx="184150" cy="427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endParaRPr lang="de-DE" altLang="de-DE" sz="2200">
              <a:solidFill>
                <a:srgbClr val="00487D"/>
              </a:solidFill>
            </a:endParaRPr>
          </a:p>
        </p:txBody>
      </p:sp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358775" y="287338"/>
            <a:ext cx="8382000" cy="738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 eaLnBrk="0" hangingPunct="0">
              <a:defRPr/>
            </a:pPr>
            <a:r>
              <a:rPr lang="de-DE" sz="2400" b="1" dirty="0">
                <a:solidFill>
                  <a:srgbClr val="0058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Helmholtz International Beamline (HIB)             </a:t>
            </a:r>
            <a:r>
              <a:rPr lang="de-DE" sz="2400" b="1" dirty="0" smtClean="0">
                <a:solidFill>
                  <a:srgbClr val="0058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at the European </a:t>
            </a:r>
            <a:r>
              <a:rPr lang="de-DE" sz="2400" b="1" dirty="0">
                <a:solidFill>
                  <a:srgbClr val="0058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XFEL</a:t>
            </a:r>
          </a:p>
        </p:txBody>
      </p:sp>
      <p:sp>
        <p:nvSpPr>
          <p:cNvPr id="11268" name="Rectangle 9"/>
          <p:cNvSpPr>
            <a:spLocks noChangeArrowheads="1"/>
          </p:cNvSpPr>
          <p:nvPr/>
        </p:nvSpPr>
        <p:spPr bwMode="auto">
          <a:xfrm>
            <a:off x="358775" y="1188000"/>
            <a:ext cx="8101013" cy="50013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ts val="600"/>
              </a:spcBef>
            </a:pPr>
            <a:r>
              <a:rPr lang="de-DE" altLang="de-DE" sz="2000" b="1" dirty="0" smtClean="0">
                <a:solidFill>
                  <a:srgbClr val="00589C"/>
                </a:solidFill>
              </a:rPr>
              <a:t>Worldwide </a:t>
            </a:r>
            <a:r>
              <a:rPr lang="de-DE" altLang="de-DE" sz="2000" b="1" dirty="0" err="1">
                <a:solidFill>
                  <a:srgbClr val="00589C"/>
                </a:solidFill>
              </a:rPr>
              <a:t>unique</a:t>
            </a:r>
            <a:r>
              <a:rPr lang="de-DE" altLang="de-DE" sz="2000" b="1" dirty="0">
                <a:solidFill>
                  <a:srgbClr val="00589C"/>
                </a:solidFill>
              </a:rPr>
              <a:t> </a:t>
            </a:r>
            <a:r>
              <a:rPr lang="de-DE" altLang="de-DE" sz="2000" b="1" dirty="0" err="1">
                <a:solidFill>
                  <a:srgbClr val="00589C"/>
                </a:solidFill>
              </a:rPr>
              <a:t>opportunities</a:t>
            </a:r>
            <a:r>
              <a:rPr lang="de-DE" altLang="de-DE" sz="2000" b="1" dirty="0">
                <a:solidFill>
                  <a:srgbClr val="00589C"/>
                </a:solidFill>
              </a:rPr>
              <a:t> </a:t>
            </a:r>
            <a:r>
              <a:rPr lang="de-DE" altLang="de-DE" sz="2000" b="1" dirty="0" smtClean="0">
                <a:solidFill>
                  <a:srgbClr val="00589C"/>
                </a:solidFill>
              </a:rPr>
              <a:t> </a:t>
            </a:r>
            <a:endParaRPr lang="de-DE" altLang="de-DE" sz="2000" b="1" dirty="0">
              <a:solidFill>
                <a:srgbClr val="00589C"/>
              </a:solidFill>
            </a:endParaRPr>
          </a:p>
          <a:p>
            <a:pPr>
              <a:spcBef>
                <a:spcPts val="600"/>
              </a:spcBef>
            </a:pPr>
            <a:r>
              <a:rPr lang="en-US" altLang="de-DE" sz="2000" dirty="0" smtClean="0"/>
              <a:t>for new scientific </a:t>
            </a:r>
            <a:r>
              <a:rPr lang="en-US" altLang="de-DE" sz="2000" dirty="0"/>
              <a:t>discovery in research on matter </a:t>
            </a:r>
            <a:r>
              <a:rPr lang="en-US" altLang="de-DE" sz="2000" dirty="0" smtClean="0"/>
              <a:t>under extreme </a:t>
            </a:r>
            <a:r>
              <a:rPr lang="en-US" altLang="de-DE" sz="2000" dirty="0" err="1" smtClean="0"/>
              <a:t>condi</a:t>
            </a:r>
            <a:r>
              <a:rPr lang="en-US" altLang="de-DE" sz="2000" dirty="0" smtClean="0"/>
              <a:t>- </a:t>
            </a:r>
            <a:r>
              <a:rPr lang="en-US" altLang="de-DE" sz="2000" dirty="0" err="1" smtClean="0"/>
              <a:t>tions</a:t>
            </a:r>
            <a:r>
              <a:rPr lang="en-US" altLang="de-DE" sz="2000" dirty="0"/>
              <a:t>, plasma, planetary </a:t>
            </a:r>
            <a:r>
              <a:rPr lang="en-US" altLang="de-DE" sz="2000" dirty="0" smtClean="0"/>
              <a:t>and strong-field </a:t>
            </a:r>
            <a:r>
              <a:rPr lang="en-US" altLang="de-DE" sz="2000" dirty="0"/>
              <a:t>physics, high-field magnetism</a:t>
            </a:r>
            <a:r>
              <a:rPr lang="en-US" altLang="de-DE" sz="2000" dirty="0" smtClean="0"/>
              <a:t>, ultrafast </a:t>
            </a:r>
            <a:r>
              <a:rPr lang="en-US" altLang="de-DE" sz="2000" dirty="0"/>
              <a:t>chemistry, and structural </a:t>
            </a:r>
            <a:r>
              <a:rPr lang="en-US" altLang="de-DE" sz="2000" dirty="0" smtClean="0"/>
              <a:t>biology.</a:t>
            </a:r>
            <a:endParaRPr lang="de-DE" altLang="de-DE" sz="2000" dirty="0"/>
          </a:p>
          <a:p>
            <a:pPr>
              <a:spcBef>
                <a:spcPts val="1200"/>
              </a:spcBef>
            </a:pPr>
            <a:r>
              <a:rPr lang="de-DE" altLang="de-DE" sz="2000" b="1" dirty="0" smtClean="0">
                <a:solidFill>
                  <a:srgbClr val="00589C"/>
                </a:solidFill>
              </a:rPr>
              <a:t>User </a:t>
            </a:r>
            <a:r>
              <a:rPr lang="de-DE" altLang="de-DE" sz="2000" b="1" dirty="0" err="1" smtClean="0">
                <a:solidFill>
                  <a:srgbClr val="00589C"/>
                </a:solidFill>
              </a:rPr>
              <a:t>Consortia</a:t>
            </a:r>
            <a:r>
              <a:rPr lang="de-DE" altLang="de-DE" sz="2000" dirty="0" smtClean="0">
                <a:solidFill>
                  <a:srgbClr val="003E89"/>
                </a:solidFill>
              </a:rPr>
              <a:t> </a:t>
            </a:r>
            <a:endParaRPr lang="de-DE" altLang="de-DE" sz="2000" dirty="0">
              <a:solidFill>
                <a:srgbClr val="003E89"/>
              </a:solidFill>
            </a:endParaRPr>
          </a:p>
          <a:p>
            <a:pPr marL="342900" indent="-34290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altLang="de-DE" sz="2000" dirty="0" smtClean="0"/>
              <a:t>&gt; 130 </a:t>
            </a:r>
            <a:r>
              <a:rPr lang="en-US" altLang="de-DE" sz="2000" dirty="0"/>
              <a:t>institutions from </a:t>
            </a:r>
            <a:r>
              <a:rPr lang="en-US" altLang="de-DE" sz="2000" dirty="0" smtClean="0"/>
              <a:t>23                                                                        countries</a:t>
            </a:r>
            <a:r>
              <a:rPr lang="en-US" altLang="de-DE" sz="2000" dirty="0"/>
              <a:t>, first </a:t>
            </a:r>
            <a:r>
              <a:rPr lang="en-US" altLang="de-DE" sz="2000" dirty="0" err="1"/>
              <a:t>bindung</a:t>
            </a:r>
            <a:r>
              <a:rPr lang="en-US" altLang="de-DE" sz="2000" dirty="0"/>
              <a:t> </a:t>
            </a:r>
            <a:r>
              <a:rPr lang="en-US" altLang="de-DE" sz="2000" dirty="0" smtClean="0"/>
              <a:t>                                                                            financial commitments</a:t>
            </a:r>
            <a:r>
              <a:rPr lang="en-US" altLang="de-DE" sz="2000" dirty="0"/>
              <a:t>, for </a:t>
            </a:r>
            <a:r>
              <a:rPr lang="en-US" altLang="de-DE" sz="2000" dirty="0" smtClean="0"/>
              <a:t>                                                            example from UK </a:t>
            </a:r>
            <a:r>
              <a:rPr lang="en-US" altLang="de-DE" sz="2000" dirty="0"/>
              <a:t>(8 M€</a:t>
            </a:r>
            <a:r>
              <a:rPr lang="en-US" altLang="de-DE" sz="2000" dirty="0" smtClean="0"/>
              <a:t>)</a:t>
            </a:r>
          </a:p>
          <a:p>
            <a:pPr marL="342900" indent="-34290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altLang="de-DE" sz="2000" dirty="0" smtClean="0"/>
              <a:t>close </a:t>
            </a:r>
            <a:r>
              <a:rPr lang="en-US" altLang="de-DE" sz="2000" dirty="0"/>
              <a:t>connections to other </a:t>
            </a:r>
            <a:r>
              <a:rPr lang="en-US" altLang="de-DE" sz="2000" dirty="0" smtClean="0"/>
              <a:t>                                                                        large European research                                                                  infrastructures</a:t>
            </a:r>
            <a:r>
              <a:rPr lang="en-US" altLang="de-DE" sz="2000" dirty="0"/>
              <a:t>, </a:t>
            </a:r>
            <a:r>
              <a:rPr lang="en-US" altLang="de-DE" sz="2000" dirty="0" smtClean="0"/>
              <a:t>e. g. ELI</a:t>
            </a:r>
            <a:endParaRPr lang="en-US" altLang="de-DE" sz="2000" dirty="0"/>
          </a:p>
          <a:p>
            <a:pPr>
              <a:spcBef>
                <a:spcPts val="1200"/>
              </a:spcBef>
            </a:pPr>
            <a:r>
              <a:rPr lang="de-DE" altLang="de-DE" sz="2000" b="1" dirty="0" smtClean="0">
                <a:solidFill>
                  <a:srgbClr val="00589C"/>
                </a:solidFill>
              </a:rPr>
              <a:t>Budget</a:t>
            </a:r>
            <a:r>
              <a:rPr lang="de-DE" altLang="de-DE" sz="2000" dirty="0" smtClean="0">
                <a:solidFill>
                  <a:srgbClr val="00589C"/>
                </a:solidFill>
              </a:rPr>
              <a:t>: </a:t>
            </a:r>
            <a:r>
              <a:rPr lang="de-DE" altLang="de-DE" sz="2000" dirty="0" smtClean="0"/>
              <a:t>47,5 </a:t>
            </a:r>
            <a:r>
              <a:rPr lang="de-DE" altLang="de-DE" sz="2000" dirty="0"/>
              <a:t>M</a:t>
            </a:r>
            <a:r>
              <a:rPr lang="de-DE" altLang="de-DE" sz="2000" dirty="0" smtClean="0"/>
              <a:t>€	</a:t>
            </a:r>
          </a:p>
          <a:p>
            <a:pPr>
              <a:spcBef>
                <a:spcPts val="1200"/>
              </a:spcBef>
            </a:pPr>
            <a:r>
              <a:rPr lang="de-DE" altLang="de-DE" sz="2000" b="1" dirty="0" err="1" smtClean="0">
                <a:solidFill>
                  <a:srgbClr val="00589C"/>
                </a:solidFill>
              </a:rPr>
              <a:t>Realization</a:t>
            </a:r>
            <a:r>
              <a:rPr lang="de-DE" altLang="de-DE" sz="2000" dirty="0" smtClean="0">
                <a:solidFill>
                  <a:srgbClr val="00589C"/>
                </a:solidFill>
              </a:rPr>
              <a:t>:    </a:t>
            </a:r>
            <a:r>
              <a:rPr lang="de-DE" altLang="de-DE" sz="2000" dirty="0" smtClean="0"/>
              <a:t>2016-2020ff</a:t>
            </a:r>
            <a:endParaRPr lang="de-DE" altLang="de-DE" sz="2000" dirty="0"/>
          </a:p>
        </p:txBody>
      </p:sp>
      <p:pic>
        <p:nvPicPr>
          <p:cNvPr id="1126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000" y="2852934"/>
            <a:ext cx="5220000" cy="2888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0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9863" y="280988"/>
            <a:ext cx="1085850" cy="1079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5774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pieren 2"/>
          <p:cNvGrpSpPr/>
          <p:nvPr/>
        </p:nvGrpSpPr>
        <p:grpSpPr>
          <a:xfrm>
            <a:off x="91309" y="3501008"/>
            <a:ext cx="9008537" cy="2959693"/>
            <a:chOff x="91309" y="3501008"/>
            <a:chExt cx="9008537" cy="2959693"/>
          </a:xfrm>
        </p:grpSpPr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03648" y="3501008"/>
              <a:ext cx="7696198" cy="295969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9" name="Picture 5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309" y="5291081"/>
              <a:ext cx="1168323" cy="11683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3E89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" name="Rechteck 1"/>
            <p:cNvSpPr/>
            <p:nvPr/>
          </p:nvSpPr>
          <p:spPr>
            <a:xfrm>
              <a:off x="1403648" y="3501008"/>
              <a:ext cx="3312368" cy="86409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14" name="Rechteck 13"/>
          <p:cNvSpPr/>
          <p:nvPr/>
        </p:nvSpPr>
        <p:spPr>
          <a:xfrm>
            <a:off x="7780556" y="3765187"/>
            <a:ext cx="1271584" cy="216024"/>
          </a:xfrm>
          <a:prstGeom prst="rect">
            <a:avLst/>
          </a:prstGeom>
          <a:ln w="57150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5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17" r="21787"/>
          <a:stretch/>
        </p:blipFill>
        <p:spPr>
          <a:xfrm>
            <a:off x="539552" y="908720"/>
            <a:ext cx="3206873" cy="322445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6" name="TextBox 5"/>
          <p:cNvSpPr txBox="1"/>
          <p:nvPr/>
        </p:nvSpPr>
        <p:spPr>
          <a:xfrm>
            <a:off x="4192622" y="895123"/>
            <a:ext cx="4840180" cy="2308314"/>
          </a:xfrm>
          <a:prstGeom prst="rect">
            <a:avLst/>
          </a:prstGeom>
          <a:noFill/>
        </p:spPr>
        <p:txBody>
          <a:bodyPr wrap="square" lIns="91429" tIns="45715" rIns="91429" bIns="45715" rtlCol="0">
            <a:spAutoFit/>
          </a:bodyPr>
          <a:lstStyle/>
          <a:p>
            <a:r>
              <a:rPr lang="en-US" b="1" dirty="0" smtClean="0"/>
              <a:t>Phase 1  (2018 -  )</a:t>
            </a:r>
          </a:p>
          <a:p>
            <a:pPr marL="285717" indent="-285717">
              <a:buFont typeface="Wingdings"/>
              <a:buChar char="à"/>
            </a:pPr>
            <a:r>
              <a:rPr lang="en-US" dirty="0" smtClean="0"/>
              <a:t>100 TW </a:t>
            </a:r>
            <a:r>
              <a:rPr lang="en-US" dirty="0" err="1" smtClean="0"/>
              <a:t>Ti:Sa</a:t>
            </a:r>
            <a:r>
              <a:rPr lang="en-US" dirty="0" smtClean="0"/>
              <a:t>  (3 J, 30 fs, 10 Hz)</a:t>
            </a:r>
          </a:p>
          <a:p>
            <a:r>
              <a:rPr lang="en-US" dirty="0"/>
              <a:t> </a:t>
            </a:r>
            <a:r>
              <a:rPr lang="en-US" dirty="0" smtClean="0"/>
              <a:t>                        (250 TW, 7.5 J, 5 Hz)</a:t>
            </a:r>
          </a:p>
          <a:p>
            <a:pPr marL="285717" indent="-285717">
              <a:buFont typeface="Wingdings"/>
              <a:buChar char="à"/>
            </a:pPr>
            <a:r>
              <a:rPr lang="en-US" dirty="0" smtClean="0"/>
              <a:t>100 J ns-pulse (2-10 ns, 10 Hz) shaped</a:t>
            </a:r>
          </a:p>
          <a:p>
            <a:r>
              <a:rPr lang="en-US" dirty="0"/>
              <a:t> </a:t>
            </a:r>
            <a:r>
              <a:rPr lang="en-US" dirty="0" smtClean="0"/>
              <a:t>                diode pumped (DIPOLE, UK)</a:t>
            </a:r>
          </a:p>
          <a:p>
            <a:pPr marL="285717" indent="-285717">
              <a:buFont typeface="Wingdings"/>
              <a:buChar char="à"/>
            </a:pPr>
            <a:r>
              <a:rPr lang="en-US" dirty="0" smtClean="0"/>
              <a:t>1 MJ magnet </a:t>
            </a:r>
            <a:r>
              <a:rPr lang="en-US" dirty="0" err="1" smtClean="0"/>
              <a:t>pulser</a:t>
            </a:r>
            <a:r>
              <a:rPr lang="en-US" dirty="0" smtClean="0"/>
              <a:t> (60 T, 1 </a:t>
            </a:r>
            <a:r>
              <a:rPr lang="en-US" dirty="0" err="1" smtClean="0"/>
              <a:t>ms</a:t>
            </a:r>
            <a:r>
              <a:rPr lang="en-US" dirty="0" smtClean="0"/>
              <a:t>)</a:t>
            </a:r>
            <a:endParaRPr lang="en-US" dirty="0"/>
          </a:p>
          <a:p>
            <a:pPr marL="285717" indent="-285717">
              <a:buFont typeface="Wingdings"/>
              <a:buChar char="à"/>
            </a:pPr>
            <a:r>
              <a:rPr lang="en-US" dirty="0" smtClean="0"/>
              <a:t>Radiation shielded lab </a:t>
            </a:r>
          </a:p>
          <a:p>
            <a:pPr marL="285717" indent="-285717">
              <a:buFont typeface="Wingdings"/>
              <a:buChar char="à"/>
            </a:pPr>
            <a:endParaRPr lang="en-US" dirty="0" smtClean="0"/>
          </a:p>
        </p:txBody>
      </p:sp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395536" y="216000"/>
            <a:ext cx="828092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de-DE" sz="2400" b="1" dirty="0" smtClean="0">
                <a:solidFill>
                  <a:srgbClr val="00589C"/>
                </a:solidFill>
                <a:latin typeface="Arial" charset="0"/>
                <a:cs typeface="+mn-cs"/>
              </a:rPr>
              <a:t>Helmholtz Intl Beamline for Extreme Fields  (HIBEF)</a:t>
            </a:r>
            <a:endParaRPr lang="de-DE" sz="2400" b="1" dirty="0">
              <a:solidFill>
                <a:srgbClr val="00589C"/>
              </a:solidFill>
              <a:latin typeface="Arial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6044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" t="6023" r="42207" b="136"/>
          <a:stretch/>
        </p:blipFill>
        <p:spPr bwMode="auto">
          <a:xfrm>
            <a:off x="611560" y="1102914"/>
            <a:ext cx="4566302" cy="34559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feld 3"/>
          <p:cNvSpPr txBox="1">
            <a:spLocks noChangeArrowheads="1"/>
          </p:cNvSpPr>
          <p:nvPr/>
        </p:nvSpPr>
        <p:spPr bwMode="auto">
          <a:xfrm>
            <a:off x="6457584" y="4491516"/>
            <a:ext cx="2547691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 smtClean="0">
                <a:latin typeface="Arial" charset="0"/>
                <a:cs typeface="Arial" charset="0"/>
              </a:rPr>
              <a:t>ionization dynamics, heating &amp; resistivity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 smtClean="0">
                <a:latin typeface="Arial" charset="0"/>
                <a:cs typeface="Arial" charset="0"/>
              </a:rPr>
              <a:t>electron transport, return current neutralization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 smtClean="0">
                <a:latin typeface="Arial" charset="0"/>
                <a:cs typeface="Arial" charset="0"/>
              </a:rPr>
              <a:t>filamentation, </a:t>
            </a:r>
            <a:r>
              <a:rPr lang="de-DE" sz="1400" dirty="0">
                <a:latin typeface="Arial" charset="0"/>
                <a:cs typeface="Arial" charset="0"/>
              </a:rPr>
              <a:t>h</a:t>
            </a:r>
            <a:r>
              <a:rPr lang="de-DE" sz="1400" dirty="0" smtClean="0">
                <a:latin typeface="Arial" charset="0"/>
                <a:cs typeface="Arial" charset="0"/>
              </a:rPr>
              <a:t>ole boring</a:t>
            </a:r>
            <a:endParaRPr lang="de-DE" sz="1400" dirty="0">
              <a:latin typeface="Arial" charset="0"/>
              <a:cs typeface="Arial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 smtClean="0">
                <a:latin typeface="Arial" charset="0"/>
                <a:cs typeface="Arial" charset="0"/>
              </a:rPr>
              <a:t>e-e </a:t>
            </a:r>
            <a:r>
              <a:rPr lang="de-DE" sz="1400" dirty="0">
                <a:latin typeface="Arial" charset="0"/>
                <a:cs typeface="Arial" charset="0"/>
              </a:rPr>
              <a:t>&amp; e-i equilibration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 smtClean="0">
                <a:latin typeface="Arial" charset="0"/>
                <a:cs typeface="Arial" charset="0"/>
              </a:rPr>
              <a:t>quasi-static fields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 smtClean="0">
                <a:latin typeface="Arial" charset="0"/>
                <a:cs typeface="Arial" charset="0"/>
              </a:rPr>
              <a:t>....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176305" y="4384466"/>
            <a:ext cx="3941902" cy="1846039"/>
            <a:chOff x="149892" y="4697160"/>
            <a:chExt cx="3941902" cy="1846039"/>
          </a:xfrm>
        </p:grpSpPr>
        <p:pic>
          <p:nvPicPr>
            <p:cNvPr id="13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1555" y="4697160"/>
              <a:ext cx="3242852" cy="151054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14" name="Rectangle 6"/>
            <p:cNvSpPr>
              <a:spLocks noChangeArrowheads="1"/>
            </p:cNvSpPr>
            <p:nvPr/>
          </p:nvSpPr>
          <p:spPr bwMode="auto">
            <a:xfrm>
              <a:off x="149892" y="6221893"/>
              <a:ext cx="3941902" cy="3213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r>
                <a:rPr lang="en-US" sz="1400" dirty="0">
                  <a:cs typeface="Lucida Sans Unicode" pitchFamily="34" charset="0"/>
                </a:rPr>
                <a:t>10</a:t>
              </a:r>
              <a:r>
                <a:rPr lang="en-US" sz="1400" baseline="30000" dirty="0">
                  <a:cs typeface="Lucida Sans Unicode" pitchFamily="34" charset="0"/>
                </a:rPr>
                <a:t>13</a:t>
              </a:r>
              <a:r>
                <a:rPr lang="en-US" sz="1400" dirty="0">
                  <a:cs typeface="Lucida Sans Unicode" pitchFamily="34" charset="0"/>
                </a:rPr>
                <a:t> A/cm</a:t>
              </a:r>
              <a:r>
                <a:rPr lang="en-US" sz="1400" baseline="30000" dirty="0">
                  <a:cs typeface="Lucida Sans Unicode" pitchFamily="34" charset="0"/>
                </a:rPr>
                <a:t>2</a:t>
              </a:r>
              <a:r>
                <a:rPr lang="en-US" sz="1400" dirty="0">
                  <a:cs typeface="Lucida Sans Unicode" pitchFamily="34" charset="0"/>
                </a:rPr>
                <a:t>,  &gt; 1000 T, </a:t>
              </a:r>
              <a:r>
                <a:rPr lang="en-US" sz="1400" dirty="0" smtClean="0">
                  <a:cs typeface="Lucida Sans Unicode" pitchFamily="34" charset="0"/>
                </a:rPr>
                <a:t>10</a:t>
              </a:r>
              <a:r>
                <a:rPr lang="en-US" sz="1400" baseline="30000" dirty="0" smtClean="0">
                  <a:cs typeface="Lucida Sans Unicode" pitchFamily="34" charset="0"/>
                </a:rPr>
                <a:t>13</a:t>
              </a:r>
              <a:r>
                <a:rPr lang="en-US" sz="1400" dirty="0" smtClean="0">
                  <a:cs typeface="Lucida Sans Unicode" pitchFamily="34" charset="0"/>
                </a:rPr>
                <a:t> </a:t>
              </a:r>
              <a:r>
                <a:rPr lang="en-US" sz="1400" dirty="0">
                  <a:cs typeface="Lucida Sans Unicode" pitchFamily="34" charset="0"/>
                </a:rPr>
                <a:t>V/m, ~keV solid density</a:t>
              </a:r>
              <a:r>
                <a:rPr lang="en-US" sz="1600" dirty="0">
                  <a:solidFill>
                    <a:schemeClr val="bg1"/>
                  </a:solidFill>
                  <a:cs typeface="Lucida Sans Unicode" pitchFamily="34" charset="0"/>
                </a:rPr>
                <a:t>  </a:t>
              </a:r>
              <a:endParaRPr lang="de-DE" sz="1600" dirty="0">
                <a:solidFill>
                  <a:schemeClr val="bg1"/>
                </a:solidFill>
                <a:cs typeface="Lucida Sans Unicode" pitchFamily="34" charset="0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176305" y="1213237"/>
            <a:ext cx="29653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/>
              <a:t>Phys. Plasmas </a:t>
            </a:r>
            <a:r>
              <a:rPr lang="en-US" sz="1600" b="1" dirty="0"/>
              <a:t>21</a:t>
            </a:r>
            <a:r>
              <a:rPr lang="en-US" sz="1600" dirty="0"/>
              <a:t>, 033110</a:t>
            </a:r>
            <a:r>
              <a:rPr lang="en-US" sz="1600" i="1" dirty="0"/>
              <a:t> </a:t>
            </a:r>
            <a:r>
              <a:rPr lang="en-US" sz="1600" dirty="0"/>
              <a:t>(2014</a:t>
            </a:r>
            <a:r>
              <a:rPr lang="en-US" sz="1600" dirty="0" smtClean="0"/>
              <a:t>)</a:t>
            </a:r>
          </a:p>
          <a:p>
            <a:r>
              <a:rPr lang="en-US" sz="1600" i="1" dirty="0" smtClean="0"/>
              <a:t>Phys. Plasmas </a:t>
            </a:r>
            <a:r>
              <a:rPr lang="en-US" sz="1600" b="1" dirty="0" smtClean="0"/>
              <a:t>23</a:t>
            </a:r>
            <a:r>
              <a:rPr lang="en-US" sz="1600" dirty="0" smtClean="0"/>
              <a:t>, 033103 (2016)</a:t>
            </a:r>
            <a:endParaRPr lang="en-US" sz="1600" dirty="0"/>
          </a:p>
        </p:txBody>
      </p:sp>
      <p:grpSp>
        <p:nvGrpSpPr>
          <p:cNvPr id="5" name="Group 4"/>
          <p:cNvGrpSpPr/>
          <p:nvPr/>
        </p:nvGrpSpPr>
        <p:grpSpPr>
          <a:xfrm>
            <a:off x="5787770" y="1257455"/>
            <a:ext cx="2921107" cy="2856481"/>
            <a:chOff x="9526650" y="1312384"/>
            <a:chExt cx="2921107" cy="2856481"/>
          </a:xfrm>
        </p:grpSpPr>
        <p:pic>
          <p:nvPicPr>
            <p:cNvPr id="5123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26650" y="1312384"/>
              <a:ext cx="2921107" cy="28564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TextBox 2"/>
            <p:cNvSpPr txBox="1"/>
            <p:nvPr/>
          </p:nvSpPr>
          <p:spPr>
            <a:xfrm>
              <a:off x="10441300" y="1437443"/>
              <a:ext cx="79541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>
                  <a:solidFill>
                    <a:schemeClr val="bg1"/>
                  </a:solidFill>
                </a:rPr>
                <a:t>0.1 nm</a:t>
              </a:r>
              <a:r>
                <a:rPr lang="en-US" sz="1400" b="1" baseline="30000" dirty="0" smtClean="0">
                  <a:solidFill>
                    <a:schemeClr val="bg1"/>
                  </a:solidFill>
                </a:rPr>
                <a:t>-1</a:t>
              </a:r>
              <a:endParaRPr lang="en-US" sz="1400" b="1" baseline="30000" dirty="0">
                <a:solidFill>
                  <a:schemeClr val="bg1"/>
                </a:solidFill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9953356" y="3829230"/>
              <a:ext cx="249440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>
                  <a:solidFill>
                    <a:schemeClr val="bg1"/>
                  </a:solidFill>
                </a:rPr>
                <a:t>Predicted </a:t>
              </a:r>
              <a:r>
                <a:rPr lang="en-US" sz="1400" b="1" dirty="0" err="1" smtClean="0">
                  <a:solidFill>
                    <a:schemeClr val="bg1"/>
                  </a:solidFill>
                </a:rPr>
                <a:t>SAXS</a:t>
              </a:r>
              <a:r>
                <a:rPr lang="en-US" sz="1400" b="1" dirty="0" smtClean="0">
                  <a:solidFill>
                    <a:schemeClr val="bg1"/>
                  </a:solidFill>
                </a:rPr>
                <a:t> (10</a:t>
              </a:r>
              <a:r>
                <a:rPr lang="en-US" sz="1400" b="1" baseline="30000" dirty="0" smtClean="0">
                  <a:solidFill>
                    <a:schemeClr val="bg1"/>
                  </a:solidFill>
                </a:rPr>
                <a:t>10</a:t>
              </a:r>
              <a:r>
                <a:rPr lang="en-US" sz="1400" b="1" dirty="0" smtClean="0">
                  <a:solidFill>
                    <a:schemeClr val="bg1"/>
                  </a:solidFill>
                </a:rPr>
                <a:t> </a:t>
              </a:r>
              <a:r>
                <a:rPr lang="en-US" sz="1400" b="1" dirty="0" err="1" smtClean="0">
                  <a:solidFill>
                    <a:schemeClr val="bg1"/>
                  </a:solidFill>
                </a:rPr>
                <a:t>ph</a:t>
              </a:r>
              <a:r>
                <a:rPr lang="en-US" sz="1400" b="1" dirty="0" smtClean="0">
                  <a:solidFill>
                    <a:schemeClr val="bg1"/>
                  </a:solidFill>
                </a:rPr>
                <a:t>, 8 </a:t>
              </a:r>
              <a:r>
                <a:rPr lang="en-US" sz="1400" b="1" dirty="0" err="1" smtClean="0">
                  <a:solidFill>
                    <a:schemeClr val="bg1"/>
                  </a:solidFill>
                </a:rPr>
                <a:t>keV</a:t>
              </a:r>
              <a:r>
                <a:rPr lang="en-US" sz="1400" b="1" dirty="0" smtClean="0">
                  <a:solidFill>
                    <a:schemeClr val="bg1"/>
                  </a:solidFill>
                </a:rPr>
                <a:t>)</a:t>
              </a:r>
              <a:endParaRPr lang="en-US" sz="14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3893801" y="3700944"/>
            <a:ext cx="2328351" cy="2588654"/>
            <a:chOff x="3533841" y="3967375"/>
            <a:chExt cx="2328351" cy="2588654"/>
          </a:xfrm>
        </p:grpSpPr>
        <p:pic>
          <p:nvPicPr>
            <p:cNvPr id="15" name="Picture 150" descr="M:\fwt\publications\papers\2013\NJP_Filamentierung\Submission_final\SuppFig.pn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163" t="1367" r="1659" b="33611"/>
            <a:stretch/>
          </p:blipFill>
          <p:spPr bwMode="auto">
            <a:xfrm>
              <a:off x="4105152" y="3967375"/>
              <a:ext cx="1757040" cy="25886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Trapezoid 7"/>
            <p:cNvSpPr/>
            <p:nvPr/>
          </p:nvSpPr>
          <p:spPr>
            <a:xfrm rot="5400000">
              <a:off x="3633699" y="5014442"/>
              <a:ext cx="545690" cy="745406"/>
            </a:xfrm>
            <a:prstGeom prst="trapezoid">
              <a:avLst/>
            </a:prstGeom>
            <a:gradFill flip="none" rotWithShape="1">
              <a:gsLst>
                <a:gs pos="0">
                  <a:schemeClr val="bg1"/>
                </a:gs>
                <a:gs pos="34000">
                  <a:srgbClr val="FF0000">
                    <a:lumMod val="100000"/>
                  </a:srgbClr>
                </a:gs>
                <a:gs pos="74000">
                  <a:srgbClr val="FF0300"/>
                </a:gs>
                <a:gs pos="100000">
                  <a:schemeClr val="tx1"/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lang="en-US" sz="1400" dirty="0" smtClean="0"/>
                <a:t>Laser</a:t>
              </a:r>
              <a:endParaRPr lang="en-US" sz="1400" dirty="0"/>
            </a:p>
          </p:txBody>
        </p:sp>
      </p:grpSp>
      <p:sp>
        <p:nvSpPr>
          <p:cNvPr id="16" name="Title 1"/>
          <p:cNvSpPr>
            <a:spLocks/>
          </p:cNvSpPr>
          <p:nvPr/>
        </p:nvSpPr>
        <p:spPr bwMode="auto">
          <a:xfrm>
            <a:off x="384175" y="3"/>
            <a:ext cx="9064625" cy="404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5" rIns="91429" bIns="45715"/>
          <a:lstStyle/>
          <a:p>
            <a:endParaRPr lang="de-LI" sz="2000" b="1" dirty="0">
              <a:solidFill>
                <a:srgbClr val="003E8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Text Box 2"/>
          <p:cNvSpPr txBox="1">
            <a:spLocks noChangeArrowheads="1"/>
          </p:cNvSpPr>
          <p:nvPr/>
        </p:nvSpPr>
        <p:spPr bwMode="auto">
          <a:xfrm>
            <a:off x="360000" y="129167"/>
            <a:ext cx="87840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de-DE" sz="2400" b="1" dirty="0" smtClean="0">
                <a:solidFill>
                  <a:srgbClr val="00589C"/>
                </a:solidFill>
                <a:latin typeface="Arial" charset="0"/>
                <a:cs typeface="+mn-cs"/>
              </a:rPr>
              <a:t>Relativistic plasma instabilities important at highest laser intensity (medical-relevant ion energies)  </a:t>
            </a:r>
            <a:r>
              <a:rPr lang="de-DE" sz="2400" b="1" dirty="0" smtClean="0">
                <a:solidFill>
                  <a:srgbClr val="00589C"/>
                </a:solidFill>
                <a:latin typeface="Arial" charset="0"/>
                <a:cs typeface="+mn-cs"/>
                <a:sym typeface="Wingdings" pitchFamily="2" charset="2"/>
              </a:rPr>
              <a:t> HIBEF</a:t>
            </a:r>
            <a:endParaRPr lang="de-DE" sz="2400" b="1" dirty="0">
              <a:solidFill>
                <a:srgbClr val="00589C"/>
              </a:solidFill>
              <a:latin typeface="Arial" charset="0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-23344" y="6289598"/>
            <a:ext cx="1779077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See talk  OA4-02 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2976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649441" y="982712"/>
            <a:ext cx="3508856" cy="2975214"/>
            <a:chOff x="99679" y="1165561"/>
            <a:chExt cx="3752241" cy="3249443"/>
          </a:xfrm>
        </p:grpSpPr>
        <p:pic>
          <p:nvPicPr>
            <p:cNvPr id="561159" name="Picture 7" descr="Picture1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77" t="6117" r="7466" b="6439"/>
            <a:stretch>
              <a:fillRect/>
            </a:stretch>
          </p:blipFill>
          <p:spPr bwMode="auto">
            <a:xfrm>
              <a:off x="112672" y="1397057"/>
              <a:ext cx="3739248" cy="30179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TextBox 2"/>
            <p:cNvSpPr txBox="1"/>
            <p:nvPr/>
          </p:nvSpPr>
          <p:spPr>
            <a:xfrm>
              <a:off x="99679" y="1165561"/>
              <a:ext cx="2432782" cy="4033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i="1" dirty="0" smtClean="0">
                  <a:solidFill>
                    <a:srgbClr val="00589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Extreme Pressures</a:t>
              </a:r>
              <a:endParaRPr lang="de-DE" b="1" i="1" dirty="0">
                <a:solidFill>
                  <a:srgbClr val="00589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118401" y="4001409"/>
            <a:ext cx="4489677" cy="2061498"/>
            <a:chOff x="2486497" y="4409193"/>
            <a:chExt cx="4489677" cy="2061498"/>
          </a:xfrm>
        </p:grpSpPr>
        <p:sp>
          <p:nvSpPr>
            <p:cNvPr id="5" name="Rectangle 4"/>
            <p:cNvSpPr/>
            <p:nvPr/>
          </p:nvSpPr>
          <p:spPr>
            <a:xfrm>
              <a:off x="4970497" y="4659478"/>
              <a:ext cx="2005677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b="1" i="1" dirty="0" smtClean="0">
                  <a:solidFill>
                    <a:srgbClr val="00589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Extreme Fields: </a:t>
              </a:r>
              <a:br>
                <a:rPr lang="en-US" b="1" i="1" dirty="0" smtClean="0">
                  <a:solidFill>
                    <a:srgbClr val="00589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i="1" dirty="0" smtClean="0">
                  <a:solidFill>
                    <a:srgbClr val="00589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structure of </a:t>
              </a:r>
              <a:br>
                <a:rPr lang="en-US" i="1" dirty="0" smtClean="0">
                  <a:solidFill>
                    <a:srgbClr val="00589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i="1" dirty="0" smtClean="0">
                  <a:solidFill>
                    <a:srgbClr val="00589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QED vacuum</a:t>
              </a:r>
              <a:endParaRPr lang="de-DE" i="1" dirty="0">
                <a:solidFill>
                  <a:srgbClr val="00589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2024" r="17597" b="26119"/>
            <a:stretch/>
          </p:blipFill>
          <p:spPr>
            <a:xfrm>
              <a:off x="2486497" y="4409193"/>
              <a:ext cx="2232321" cy="1437479"/>
            </a:xfrm>
            <a:prstGeom prst="rect">
              <a:avLst/>
            </a:prstGeom>
          </p:spPr>
        </p:pic>
        <p:sp>
          <p:nvSpPr>
            <p:cNvPr id="18" name="Oval 17"/>
            <p:cNvSpPr/>
            <p:nvPr/>
          </p:nvSpPr>
          <p:spPr>
            <a:xfrm>
              <a:off x="4817930" y="5675141"/>
              <a:ext cx="905753" cy="68905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prstClr val="white"/>
                </a:solidFill>
              </a:endParaRPr>
            </a:p>
          </p:txBody>
        </p:sp>
        <p:pic>
          <p:nvPicPr>
            <p:cNvPr id="13" name="Picture 24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256" t="57150" r="14178"/>
            <a:stretch>
              <a:fillRect/>
            </a:stretch>
          </p:blipFill>
          <p:spPr bwMode="auto">
            <a:xfrm>
              <a:off x="3624413" y="5559197"/>
              <a:ext cx="2620894" cy="9114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3E89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4" name="Group 3"/>
          <p:cNvGrpSpPr/>
          <p:nvPr/>
        </p:nvGrpSpPr>
        <p:grpSpPr>
          <a:xfrm>
            <a:off x="4896036" y="1048216"/>
            <a:ext cx="3627344" cy="2668816"/>
            <a:chOff x="4718818" y="1189207"/>
            <a:chExt cx="4041428" cy="2991180"/>
          </a:xfrm>
        </p:grpSpPr>
        <p:sp>
          <p:nvSpPr>
            <p:cNvPr id="23" name="TextBox 22"/>
            <p:cNvSpPr txBox="1"/>
            <p:nvPr/>
          </p:nvSpPr>
          <p:spPr>
            <a:xfrm>
              <a:off x="5140013" y="1189207"/>
              <a:ext cx="2982327" cy="4139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b="1" i="1" dirty="0" smtClean="0">
                  <a:solidFill>
                    <a:srgbClr val="00589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Extreme Temperatures</a:t>
              </a:r>
              <a:endParaRPr lang="de-DE" b="1" i="1" dirty="0">
                <a:solidFill>
                  <a:srgbClr val="00589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6" name="Picture 102" descr="solar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99618" y="1686636"/>
              <a:ext cx="2360628" cy="2352760"/>
            </a:xfrm>
            <a:prstGeom prst="rect">
              <a:avLst/>
            </a:prstGeom>
            <a:noFill/>
            <a:ln>
              <a:solidFill>
                <a:schemeClr val="bg2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4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18818" y="2618774"/>
              <a:ext cx="2056439" cy="1561613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22" name="Picture 4" descr="ion10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76180" y="1589317"/>
              <a:ext cx="1690826" cy="1273699"/>
            </a:xfrm>
            <a:prstGeom prst="rect">
              <a:avLst/>
            </a:prstGeom>
            <a:noFill/>
            <a:ln w="28575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" name="Group 5"/>
          <p:cNvGrpSpPr/>
          <p:nvPr/>
        </p:nvGrpSpPr>
        <p:grpSpPr>
          <a:xfrm>
            <a:off x="4158297" y="3825044"/>
            <a:ext cx="4811440" cy="2457201"/>
            <a:chOff x="4151461" y="3922812"/>
            <a:chExt cx="4811440" cy="2457201"/>
          </a:xfrm>
        </p:grpSpPr>
        <p:pic>
          <p:nvPicPr>
            <p:cNvPr id="17" name="Picture 312" descr="M:\fwh\Sekretariat\POF III-Antrag\OnSiteVi.sit\CoCr2O4.jpg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5706313" y="3922812"/>
              <a:ext cx="3256588" cy="24572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9" name="TextBox 18"/>
            <p:cNvSpPr txBox="1"/>
            <p:nvPr/>
          </p:nvSpPr>
          <p:spPr>
            <a:xfrm>
              <a:off x="4151461" y="5227830"/>
              <a:ext cx="198204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i="1" dirty="0" smtClean="0">
                  <a:solidFill>
                    <a:srgbClr val="00589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Magneto-structural transitions</a:t>
              </a:r>
              <a:endParaRPr lang="de-DE" b="1" i="1" dirty="0">
                <a:solidFill>
                  <a:srgbClr val="00589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8" name="Rectangle 7"/>
          <p:cNvSpPr/>
          <p:nvPr/>
        </p:nvSpPr>
        <p:spPr>
          <a:xfrm>
            <a:off x="-70681" y="6084827"/>
            <a:ext cx="7939835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100" dirty="0" smtClean="0">
                <a:solidFill>
                  <a:srgbClr val="000000"/>
                </a:solidFill>
              </a:rPr>
              <a:t>Nat Mater   </a:t>
            </a:r>
            <a:r>
              <a:rPr lang="de-DE" sz="1100" b="1" dirty="0" smtClean="0">
                <a:solidFill>
                  <a:srgbClr val="000000"/>
                </a:solidFill>
              </a:rPr>
              <a:t>9</a:t>
            </a:r>
            <a:r>
              <a:rPr lang="de-DE" sz="1100" dirty="0" smtClean="0">
                <a:solidFill>
                  <a:srgbClr val="000000"/>
                </a:solidFill>
              </a:rPr>
              <a:t>, 624 (2010), Rev Mod Phys </a:t>
            </a:r>
            <a:r>
              <a:rPr lang="de-DE" sz="1100" b="1" dirty="0" smtClean="0">
                <a:solidFill>
                  <a:srgbClr val="000000"/>
                </a:solidFill>
              </a:rPr>
              <a:t>84</a:t>
            </a:r>
            <a:r>
              <a:rPr lang="de-DE" sz="1100" dirty="0" smtClean="0">
                <a:solidFill>
                  <a:srgbClr val="000000"/>
                </a:solidFill>
              </a:rPr>
              <a:t>, 1607 (2012);  Phys Plasmas </a:t>
            </a:r>
            <a:r>
              <a:rPr lang="de-DE" sz="1100" b="1" dirty="0" smtClean="0">
                <a:solidFill>
                  <a:srgbClr val="000000"/>
                </a:solidFill>
              </a:rPr>
              <a:t>21</a:t>
            </a:r>
            <a:r>
              <a:rPr lang="de-DE" sz="1100" dirty="0" smtClean="0">
                <a:solidFill>
                  <a:srgbClr val="000000"/>
                </a:solidFill>
              </a:rPr>
              <a:t>, 033110 (2014); </a:t>
            </a:r>
            <a:br>
              <a:rPr lang="de-DE" sz="1100" dirty="0" smtClean="0">
                <a:solidFill>
                  <a:srgbClr val="000000"/>
                </a:solidFill>
              </a:rPr>
            </a:br>
            <a:r>
              <a:rPr lang="en-US" sz="1100" dirty="0" smtClean="0">
                <a:solidFill>
                  <a:srgbClr val="000000"/>
                </a:solidFill>
              </a:rPr>
              <a:t>New J </a:t>
            </a:r>
            <a:r>
              <a:rPr lang="en-US" sz="1100" dirty="0" err="1" smtClean="0">
                <a:solidFill>
                  <a:srgbClr val="000000"/>
                </a:solidFill>
              </a:rPr>
              <a:t>Phys</a:t>
            </a:r>
            <a:r>
              <a:rPr lang="en-US" sz="1100" dirty="0" smtClean="0">
                <a:solidFill>
                  <a:srgbClr val="000000"/>
                </a:solidFill>
              </a:rPr>
              <a:t> </a:t>
            </a:r>
            <a:r>
              <a:rPr lang="en-US" sz="1100" b="1" dirty="0" smtClean="0">
                <a:solidFill>
                  <a:srgbClr val="000000"/>
                </a:solidFill>
              </a:rPr>
              <a:t>16</a:t>
            </a:r>
            <a:r>
              <a:rPr lang="en-US" sz="1100" dirty="0">
                <a:solidFill>
                  <a:srgbClr val="000000"/>
                </a:solidFill>
              </a:rPr>
              <a:t>, 023008 (2014</a:t>
            </a:r>
            <a:r>
              <a:rPr lang="en-US" sz="1100" dirty="0" smtClean="0">
                <a:solidFill>
                  <a:srgbClr val="000000"/>
                </a:solidFill>
              </a:rPr>
              <a:t>); </a:t>
            </a:r>
            <a:r>
              <a:rPr lang="de-DE" sz="1100" dirty="0" smtClean="0">
                <a:solidFill>
                  <a:srgbClr val="000000"/>
                </a:solidFill>
              </a:rPr>
              <a:t>Opt Comm </a:t>
            </a:r>
            <a:r>
              <a:rPr lang="de-DE" sz="1100" b="1" dirty="0" smtClean="0">
                <a:solidFill>
                  <a:srgbClr val="000000"/>
                </a:solidFill>
              </a:rPr>
              <a:t>267</a:t>
            </a:r>
            <a:r>
              <a:rPr lang="de-DE" sz="1100" dirty="0" smtClean="0">
                <a:solidFill>
                  <a:srgbClr val="000000"/>
                </a:solidFill>
              </a:rPr>
              <a:t>, 318 (2006); Phys Rev Lett </a:t>
            </a:r>
            <a:r>
              <a:rPr lang="de-DE" sz="1100" b="1" dirty="0">
                <a:solidFill>
                  <a:srgbClr val="000000"/>
                </a:solidFill>
              </a:rPr>
              <a:t>110</a:t>
            </a:r>
            <a:r>
              <a:rPr lang="de-DE" sz="1100" dirty="0" smtClean="0">
                <a:solidFill>
                  <a:srgbClr val="000000"/>
                </a:solidFill>
              </a:rPr>
              <a:t>, 115502 </a:t>
            </a:r>
            <a:r>
              <a:rPr lang="de-DE" sz="1100" dirty="0">
                <a:solidFill>
                  <a:srgbClr val="000000"/>
                </a:solidFill>
              </a:rPr>
              <a:t>(2013)</a:t>
            </a:r>
          </a:p>
        </p:txBody>
      </p:sp>
      <p:sp>
        <p:nvSpPr>
          <p:cNvPr id="20" name="Rectangle 7"/>
          <p:cNvSpPr>
            <a:spLocks noChangeArrowheads="1"/>
          </p:cNvSpPr>
          <p:nvPr/>
        </p:nvSpPr>
        <p:spPr bwMode="auto">
          <a:xfrm>
            <a:off x="358775" y="287338"/>
            <a:ext cx="83820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 eaLnBrk="0" hangingPunct="0">
              <a:defRPr/>
            </a:pPr>
            <a:r>
              <a:rPr lang="de-DE" sz="2400" b="1" dirty="0">
                <a:solidFill>
                  <a:srgbClr val="0058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Helmholtz </a:t>
            </a:r>
            <a:r>
              <a:rPr lang="de-DE" sz="2400" b="1" dirty="0" smtClean="0">
                <a:solidFill>
                  <a:srgbClr val="0058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Intl Beamline for Extreme Fields </a:t>
            </a:r>
            <a:r>
              <a:rPr lang="de-DE" sz="2400" b="1" dirty="0">
                <a:solidFill>
                  <a:srgbClr val="0058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de-DE" sz="2400" b="1" dirty="0" smtClean="0">
                <a:solidFill>
                  <a:srgbClr val="0058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HIBEF)</a:t>
            </a:r>
            <a:endParaRPr lang="de-DE" sz="2400" b="1" dirty="0">
              <a:solidFill>
                <a:srgbClr val="00589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56653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730" name="Title 1"/>
          <p:cNvSpPr>
            <a:spLocks/>
          </p:cNvSpPr>
          <p:nvPr/>
        </p:nvSpPr>
        <p:spPr bwMode="auto">
          <a:xfrm>
            <a:off x="384175" y="0"/>
            <a:ext cx="8229600" cy="404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de-LI" sz="2400" b="1" dirty="0" smtClean="0">
                <a:solidFill>
                  <a:srgbClr val="336699"/>
                </a:solidFill>
                <a:latin typeface="Calibri"/>
                <a:cs typeface="Arial" panose="020B0604020202020204" pitchFamily="34" charset="0"/>
              </a:rPr>
              <a:t>HIBEF: Laboratory Astrophysics</a:t>
            </a:r>
            <a:endParaRPr lang="de-LI" sz="2400" b="1" dirty="0">
              <a:solidFill>
                <a:srgbClr val="003E89"/>
              </a:solidFill>
              <a:latin typeface="Calibri"/>
              <a:cs typeface="Arial" panose="020B0604020202020204" pitchFamily="34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076" y="3630342"/>
            <a:ext cx="3560746" cy="2367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4404096" y="1126741"/>
            <a:ext cx="4794055" cy="4930551"/>
            <a:chOff x="4360943" y="1126741"/>
            <a:chExt cx="4794055" cy="4930551"/>
          </a:xfrm>
        </p:grpSpPr>
        <p:sp>
          <p:nvSpPr>
            <p:cNvPr id="7" name="Rounded Rectangle 6"/>
            <p:cNvSpPr/>
            <p:nvPr/>
          </p:nvSpPr>
          <p:spPr>
            <a:xfrm>
              <a:off x="4360943" y="1126741"/>
              <a:ext cx="4662398" cy="4930551"/>
            </a:xfrm>
            <a:prstGeom prst="roundRect">
              <a:avLst>
                <a:gd name="adj" fmla="val 3022"/>
              </a:avLst>
            </a:prstGeom>
            <a:solidFill>
              <a:schemeClr val="bg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4402470" y="5394690"/>
              <a:ext cx="475252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solidFill>
                    <a:prstClr val="black"/>
                  </a:solidFill>
                </a:rPr>
                <a:t>*Astro-HIBEF</a:t>
              </a:r>
              <a:r>
                <a:rPr lang="en-US" sz="1400" dirty="0" smtClean="0">
                  <a:solidFill>
                    <a:prstClr val="black"/>
                  </a:solidFill>
                </a:rPr>
                <a:t> working group:    H. </a:t>
              </a:r>
              <a:r>
                <a:rPr lang="en-US" sz="1400" dirty="0" err="1" smtClean="0">
                  <a:solidFill>
                    <a:prstClr val="black"/>
                  </a:solidFill>
                </a:rPr>
                <a:t>Takabe</a:t>
              </a:r>
              <a:r>
                <a:rPr lang="en-US" sz="1400" dirty="0" smtClean="0">
                  <a:solidFill>
                    <a:prstClr val="black"/>
                  </a:solidFill>
                </a:rPr>
                <a:t> (HZDR), </a:t>
              </a:r>
              <a:br>
                <a:rPr lang="en-US" sz="1400" dirty="0" smtClean="0">
                  <a:solidFill>
                    <a:prstClr val="black"/>
                  </a:solidFill>
                </a:rPr>
              </a:br>
              <a:r>
                <a:rPr lang="en-US" sz="1400" dirty="0" smtClean="0">
                  <a:solidFill>
                    <a:prstClr val="black"/>
                  </a:solidFill>
                </a:rPr>
                <a:t>R.P. Drake (Michigan), M. Koenig (LULI),  Y. Li (IOP-CAS)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4391472" y="1131985"/>
              <a:ext cx="4662398" cy="409342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prstClr val="black"/>
                  </a:solidFill>
                </a:rPr>
                <a:t>Laboratory Astrophysics at HIBEF*:</a:t>
              </a:r>
            </a:p>
            <a:p>
              <a:endParaRPr lang="en-US" sz="800" b="1" dirty="0" smtClean="0">
                <a:solidFill>
                  <a:srgbClr val="1F497D"/>
                </a:solidFill>
              </a:endParaRPr>
            </a:p>
            <a:p>
              <a:pPr marL="342900" indent="-342900">
                <a:buFontTx/>
                <a:buAutoNum type="arabicPeriod"/>
              </a:pPr>
              <a:r>
                <a:rPr lang="en-US" b="1" dirty="0" smtClean="0">
                  <a:solidFill>
                    <a:srgbClr val="1F497D"/>
                  </a:solidFill>
                </a:rPr>
                <a:t>Turbulent Mixing hydrodynamics </a:t>
              </a:r>
              <a:r>
                <a:rPr lang="en-US" dirty="0" smtClean="0">
                  <a:solidFill>
                    <a:srgbClr val="1F497D"/>
                  </a:solidFill>
                </a:rPr>
                <a:t>in:  supernovae explosions, stellar convection, molecular clouds,…</a:t>
              </a:r>
            </a:p>
            <a:p>
              <a:pPr marL="342900" indent="-342900">
                <a:buFontTx/>
                <a:buAutoNum type="arabicPeriod" startAt="2"/>
              </a:pPr>
              <a:r>
                <a:rPr lang="en-US" b="1" dirty="0" smtClean="0">
                  <a:solidFill>
                    <a:srgbClr val="1F497D"/>
                  </a:solidFill>
                </a:rPr>
                <a:t>Non-LTE photoionization </a:t>
              </a:r>
              <a:r>
                <a:rPr lang="en-US" dirty="0" smtClean="0">
                  <a:solidFill>
                    <a:srgbClr val="1F497D"/>
                  </a:solidFill>
                </a:rPr>
                <a:t>(PI) physics, e.g., in x-ray binaries,  black hole accretion disks</a:t>
              </a:r>
            </a:p>
            <a:p>
              <a:pPr marL="342900" indent="-342900">
                <a:buFontTx/>
                <a:buAutoNum type="arabicPeriod" startAt="2"/>
              </a:pPr>
              <a:r>
                <a:rPr lang="en-US" b="1" dirty="0" smtClean="0">
                  <a:solidFill>
                    <a:srgbClr val="1F497D"/>
                  </a:solidFill>
                </a:rPr>
                <a:t>Intergalactic B-field enhancement </a:t>
              </a:r>
              <a:r>
                <a:rPr lang="en-US" dirty="0" smtClean="0">
                  <a:solidFill>
                    <a:srgbClr val="1F497D"/>
                  </a:solidFill>
                </a:rPr>
                <a:t>from PI-driven </a:t>
              </a:r>
              <a:r>
                <a:rPr lang="en-US" dirty="0" err="1" smtClean="0">
                  <a:solidFill>
                    <a:srgbClr val="1F497D"/>
                  </a:solidFill>
                </a:rPr>
                <a:t>Weibel</a:t>
              </a:r>
              <a:r>
                <a:rPr lang="en-US" dirty="0" smtClean="0">
                  <a:solidFill>
                    <a:srgbClr val="1F497D"/>
                  </a:solidFill>
                </a:rPr>
                <a:t> instabilities by the first stars</a:t>
              </a:r>
            </a:p>
            <a:p>
              <a:pPr marL="342900" indent="-342900">
                <a:buFontTx/>
                <a:buAutoNum type="arabicPeriod" startAt="4"/>
              </a:pPr>
              <a:r>
                <a:rPr lang="en-US" b="1" dirty="0" smtClean="0">
                  <a:solidFill>
                    <a:srgbClr val="1F497D"/>
                  </a:solidFill>
                </a:rPr>
                <a:t>Particle kinetics in </a:t>
              </a:r>
              <a:r>
                <a:rPr lang="en-US" b="1" dirty="0" err="1" smtClean="0">
                  <a:solidFill>
                    <a:srgbClr val="1F497D"/>
                  </a:solidFill>
                </a:rPr>
                <a:t>collisionless</a:t>
              </a:r>
              <a:r>
                <a:rPr lang="en-US" b="1" dirty="0" smtClean="0">
                  <a:solidFill>
                    <a:srgbClr val="1F497D"/>
                  </a:solidFill>
                </a:rPr>
                <a:t> shocks </a:t>
              </a:r>
              <a:r>
                <a:rPr lang="en-US" dirty="0" smtClean="0">
                  <a:solidFill>
                    <a:srgbClr val="1F497D"/>
                  </a:solidFill>
                </a:rPr>
                <a:t>– thermal/non-</a:t>
              </a:r>
              <a:r>
                <a:rPr lang="en-US" dirty="0" err="1" smtClean="0">
                  <a:solidFill>
                    <a:srgbClr val="1F497D"/>
                  </a:solidFill>
                </a:rPr>
                <a:t>Maxwellian</a:t>
              </a:r>
              <a:r>
                <a:rPr lang="en-US" dirty="0" smtClean="0">
                  <a:solidFill>
                    <a:srgbClr val="1F497D"/>
                  </a:solidFill>
                </a:rPr>
                <a:t> electrons/ions, B-field/density fluctuations</a:t>
              </a:r>
            </a:p>
            <a:p>
              <a:pPr marL="342900" indent="-342900">
                <a:buFontTx/>
                <a:buAutoNum type="arabicPeriod" startAt="4"/>
              </a:pPr>
              <a:r>
                <a:rPr lang="en-US" b="1" dirty="0" err="1" smtClean="0">
                  <a:solidFill>
                    <a:srgbClr val="1F497D"/>
                  </a:solidFill>
                </a:rPr>
                <a:t>Nucleosynthesis</a:t>
              </a:r>
              <a:r>
                <a:rPr lang="en-US" dirty="0" smtClean="0">
                  <a:solidFill>
                    <a:srgbClr val="1F497D"/>
                  </a:solidFill>
                </a:rPr>
                <a:t> in hot plasma: Type II </a:t>
              </a:r>
              <a:r>
                <a:rPr lang="en-US" dirty="0" err="1" smtClean="0">
                  <a:solidFill>
                    <a:srgbClr val="1F497D"/>
                  </a:solidFill>
                </a:rPr>
                <a:t>SNe</a:t>
              </a:r>
              <a:endParaRPr lang="en-US" dirty="0" smtClean="0">
                <a:solidFill>
                  <a:srgbClr val="1F497D"/>
                </a:solidFill>
              </a:endParaRPr>
            </a:p>
            <a:p>
              <a:pPr marL="342900" indent="-342900">
                <a:buFontTx/>
                <a:buAutoNum type="arabicPeriod" startAt="4"/>
              </a:pPr>
              <a:r>
                <a:rPr lang="en-US" b="1" dirty="0" smtClean="0">
                  <a:solidFill>
                    <a:srgbClr val="1F497D"/>
                  </a:solidFill>
                </a:rPr>
                <a:t>Magnetic Reconnection </a:t>
              </a:r>
              <a:r>
                <a:rPr lang="en-US" dirty="0" smtClean="0">
                  <a:solidFill>
                    <a:srgbClr val="1F497D"/>
                  </a:solidFill>
                </a:rPr>
                <a:t>in shocks</a:t>
              </a:r>
              <a:endParaRPr lang="en-US" dirty="0">
                <a:solidFill>
                  <a:srgbClr val="1F497D"/>
                </a:solidFill>
              </a:endParaRPr>
            </a:p>
            <a:p>
              <a:r>
                <a:rPr lang="en-US" b="1" dirty="0" smtClean="0">
                  <a:solidFill>
                    <a:srgbClr val="1F497D"/>
                  </a:solidFill>
                </a:rPr>
                <a:t>…..</a:t>
              </a:r>
            </a:p>
          </p:txBody>
        </p:sp>
      </p:grp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134914" y="2209800"/>
            <a:ext cx="3996446" cy="2246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altLang="en-US" b="1" dirty="0" smtClean="0">
                <a:solidFill>
                  <a:prstClr val="black"/>
                </a:solidFill>
              </a:rPr>
              <a:t>Cosmic Jets of Young Stars Formed by Magnetic Fields </a:t>
            </a:r>
            <a:r>
              <a:rPr lang="en-US" altLang="en-US" sz="1400" b="1" dirty="0" smtClean="0">
                <a:solidFill>
                  <a:prstClr val="black"/>
                </a:solidFill>
              </a:rPr>
              <a:t/>
            </a:r>
            <a:br>
              <a:rPr lang="en-US" altLang="en-US" sz="1400" b="1" dirty="0" smtClean="0">
                <a:solidFill>
                  <a:prstClr val="black"/>
                </a:solidFill>
              </a:rPr>
            </a:br>
            <a:endParaRPr lang="en-US" altLang="en-US" sz="1000" b="1" dirty="0" smtClean="0">
              <a:solidFill>
                <a:prstClr val="black"/>
              </a:solidFill>
            </a:endParaRPr>
          </a:p>
          <a:p>
            <a:pPr eaLnBrk="0" hangingPunct="0"/>
            <a:r>
              <a:rPr lang="en-US" altLang="en-US" sz="1400" b="1" dirty="0" smtClean="0">
                <a:solidFill>
                  <a:prstClr val="black"/>
                </a:solidFill>
              </a:rPr>
              <a:t>International team of researchers uses laser light and intense magnetic fields to simulate astrophysical jets in the lab (“</a:t>
            </a:r>
            <a:r>
              <a:rPr lang="en-US" altLang="en-US" sz="1400" b="1" dirty="0" smtClean="0">
                <a:solidFill>
                  <a:prstClr val="black"/>
                </a:solidFill>
                <a:hlinkClick r:id="rId4"/>
              </a:rPr>
              <a:t>Science</a:t>
            </a:r>
            <a:r>
              <a:rPr lang="en-US" altLang="en-US" sz="1400" b="1" dirty="0" smtClean="0">
                <a:solidFill>
                  <a:prstClr val="black"/>
                </a:solidFill>
              </a:rPr>
              <a:t>”, DOI: </a:t>
            </a:r>
            <a:r>
              <a:rPr lang="en-US" altLang="en-US" sz="1400" b="1" dirty="0" smtClean="0">
                <a:solidFill>
                  <a:prstClr val="black"/>
                </a:solidFill>
                <a:hlinkClick r:id="rId5"/>
              </a:rPr>
              <a:t>10.1126/science.1259694</a:t>
            </a:r>
            <a:r>
              <a:rPr lang="en-US" altLang="en-US" sz="1400" b="1" dirty="0" smtClean="0">
                <a:solidFill>
                  <a:prstClr val="black"/>
                </a:solidFill>
              </a:rPr>
              <a:t>)</a:t>
            </a:r>
          </a:p>
          <a:p>
            <a:pPr eaLnBrk="0" hangingPunct="0"/>
            <a:endParaRPr lang="en-US" altLang="en-US" sz="1000" b="1" dirty="0" smtClean="0">
              <a:solidFill>
                <a:prstClr val="black"/>
              </a:solidFill>
            </a:endParaRPr>
          </a:p>
          <a:p>
            <a:pPr eaLnBrk="0" hangingPunct="0"/>
            <a:r>
              <a:rPr lang="en-US" altLang="en-US" sz="1000" b="1" dirty="0" smtClean="0">
                <a:solidFill>
                  <a:prstClr val="black"/>
                </a:solidFill>
              </a:rPr>
              <a:t>Press Release of 16 October</a:t>
            </a:r>
          </a:p>
          <a:p>
            <a:pPr eaLnBrk="0" hangingPunct="0"/>
            <a:r>
              <a:rPr lang="en-US" altLang="en-US" dirty="0" smtClean="0">
                <a:solidFill>
                  <a:prstClr val="black"/>
                </a:solidFill>
              </a:rPr>
              <a:t> </a:t>
            </a:r>
            <a:endParaRPr lang="en-US" altLang="en-US" sz="12000" dirty="0" smtClean="0">
              <a:solidFill>
                <a:prstClr val="black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67571" y="1084094"/>
            <a:ext cx="17386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prstClr val="black"/>
                </a:solidFill>
              </a:rPr>
              <a:t>Recent example:</a:t>
            </a:r>
            <a:endParaRPr lang="en-US" i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727874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7"/>
          <p:cNvSpPr>
            <a:spLocks noChangeArrowheads="1"/>
          </p:cNvSpPr>
          <p:nvPr/>
        </p:nvSpPr>
        <p:spPr bwMode="auto">
          <a:xfrm>
            <a:off x="358775" y="287338"/>
            <a:ext cx="83820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l" eaLnBrk="0" hangingPunct="0"/>
            <a:r>
              <a:rPr lang="de-DE" sz="2200" dirty="0" smtClean="0">
                <a:solidFill>
                  <a:srgbClr val="00589C"/>
                </a:solidFill>
              </a:rPr>
              <a:t>Making </a:t>
            </a:r>
            <a:r>
              <a:rPr lang="de-DE" sz="2200" dirty="0" err="1" smtClean="0">
                <a:solidFill>
                  <a:srgbClr val="00589C"/>
                </a:solidFill>
              </a:rPr>
              <a:t>proton</a:t>
            </a:r>
            <a:r>
              <a:rPr lang="de-DE" sz="2200" dirty="0" smtClean="0">
                <a:solidFill>
                  <a:srgbClr val="00589C"/>
                </a:solidFill>
              </a:rPr>
              <a:t>/</a:t>
            </a:r>
            <a:r>
              <a:rPr lang="de-DE" sz="2200" dirty="0" err="1">
                <a:solidFill>
                  <a:srgbClr val="00589C"/>
                </a:solidFill>
              </a:rPr>
              <a:t>i</a:t>
            </a:r>
            <a:r>
              <a:rPr lang="de-DE" sz="2200" dirty="0" err="1" smtClean="0">
                <a:solidFill>
                  <a:srgbClr val="00589C"/>
                </a:solidFill>
              </a:rPr>
              <a:t>on</a:t>
            </a:r>
            <a:r>
              <a:rPr lang="de-DE" sz="2200" dirty="0" smtClean="0">
                <a:solidFill>
                  <a:srgbClr val="00589C"/>
                </a:solidFill>
              </a:rPr>
              <a:t> beam </a:t>
            </a:r>
            <a:r>
              <a:rPr lang="de-DE" sz="2200" dirty="0" err="1" smtClean="0">
                <a:solidFill>
                  <a:srgbClr val="00589C"/>
                </a:solidFill>
              </a:rPr>
              <a:t>radiation</a:t>
            </a:r>
            <a:r>
              <a:rPr lang="de-DE" sz="2200" dirty="0" smtClean="0">
                <a:solidFill>
                  <a:srgbClr val="00589C"/>
                </a:solidFill>
              </a:rPr>
              <a:t> </a:t>
            </a:r>
            <a:r>
              <a:rPr lang="de-DE" sz="2200" dirty="0" err="1" smtClean="0">
                <a:solidFill>
                  <a:srgbClr val="00589C"/>
                </a:solidFill>
              </a:rPr>
              <a:t>therapy</a:t>
            </a:r>
            <a:r>
              <a:rPr lang="de-DE" sz="2200" dirty="0" smtClean="0">
                <a:solidFill>
                  <a:srgbClr val="00589C"/>
                </a:solidFill>
              </a:rPr>
              <a:t> </a:t>
            </a:r>
            <a:r>
              <a:rPr lang="de-DE" sz="2200" dirty="0" err="1" smtClean="0">
                <a:solidFill>
                  <a:srgbClr val="00589C"/>
                </a:solidFill>
              </a:rPr>
              <a:t>of</a:t>
            </a:r>
            <a:r>
              <a:rPr lang="de-DE" sz="2200" dirty="0" smtClean="0">
                <a:solidFill>
                  <a:srgbClr val="00589C"/>
                </a:solidFill>
              </a:rPr>
              <a:t> </a:t>
            </a:r>
            <a:r>
              <a:rPr lang="de-DE" sz="2200" dirty="0" err="1" smtClean="0">
                <a:solidFill>
                  <a:srgbClr val="00589C"/>
                </a:solidFill>
              </a:rPr>
              <a:t>cancer</a:t>
            </a:r>
            <a:r>
              <a:rPr lang="de-DE" sz="2200" dirty="0" smtClean="0">
                <a:solidFill>
                  <a:srgbClr val="00589C"/>
                </a:solidFill>
              </a:rPr>
              <a:t> </a:t>
            </a:r>
            <a:r>
              <a:rPr lang="de-DE" sz="2200" dirty="0" err="1" smtClean="0">
                <a:solidFill>
                  <a:srgbClr val="00589C"/>
                </a:solidFill>
              </a:rPr>
              <a:t>compact</a:t>
            </a:r>
            <a:endParaRPr lang="de-DE" sz="2200" dirty="0">
              <a:solidFill>
                <a:srgbClr val="00589C"/>
              </a:solidFill>
              <a:cs typeface="Arial" charset="0"/>
            </a:endParaRPr>
          </a:p>
        </p:txBody>
      </p:sp>
      <p:pic>
        <p:nvPicPr>
          <p:cNvPr id="12" name="Picture 2" descr="http://www.hzdr.de/db/PicOri?pOid=41793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951425" y="3905295"/>
            <a:ext cx="3832340" cy="252518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http://cdn1.spiegel.de/images/image-418314-galleryV9-gaik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009" y="3889126"/>
            <a:ext cx="3545743" cy="254135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Gruppieren 14"/>
          <p:cNvGrpSpPr/>
          <p:nvPr/>
        </p:nvGrpSpPr>
        <p:grpSpPr>
          <a:xfrm>
            <a:off x="3995936" y="764704"/>
            <a:ext cx="4752528" cy="2878290"/>
            <a:chOff x="468615" y="980728"/>
            <a:chExt cx="8206771" cy="4680510"/>
          </a:xfrm>
        </p:grpSpPr>
        <p:grpSp>
          <p:nvGrpSpPr>
            <p:cNvPr id="16" name="Group 3"/>
            <p:cNvGrpSpPr>
              <a:grpSpLocks/>
            </p:cNvGrpSpPr>
            <p:nvPr/>
          </p:nvGrpSpPr>
          <p:grpSpPr bwMode="auto">
            <a:xfrm>
              <a:off x="1297811" y="5163558"/>
              <a:ext cx="3284538" cy="497680"/>
              <a:chOff x="3559" y="3414"/>
              <a:chExt cx="2069" cy="418"/>
            </a:xfrm>
          </p:grpSpPr>
          <p:sp>
            <p:nvSpPr>
              <p:cNvPr id="30" name="Rectangle 4"/>
              <p:cNvSpPr>
                <a:spLocks noChangeArrowheads="1"/>
              </p:cNvSpPr>
              <p:nvPr/>
            </p:nvSpPr>
            <p:spPr bwMode="auto">
              <a:xfrm>
                <a:off x="3718" y="3414"/>
                <a:ext cx="191" cy="168"/>
              </a:xfrm>
              <a:prstGeom prst="rect">
                <a:avLst/>
              </a:prstGeom>
              <a:solidFill>
                <a:srgbClr val="777777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de-LI"/>
              </a:p>
            </p:txBody>
          </p:sp>
          <p:sp>
            <p:nvSpPr>
              <p:cNvPr id="31" name="Rectangle 5"/>
              <p:cNvSpPr>
                <a:spLocks noChangeArrowheads="1"/>
              </p:cNvSpPr>
              <p:nvPr/>
            </p:nvSpPr>
            <p:spPr bwMode="auto">
              <a:xfrm>
                <a:off x="3911" y="3414"/>
                <a:ext cx="191" cy="168"/>
              </a:xfrm>
              <a:prstGeom prst="rect">
                <a:avLst/>
              </a:prstGeom>
              <a:solidFill>
                <a:srgbClr val="0066CC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de-LI"/>
              </a:p>
            </p:txBody>
          </p:sp>
          <p:sp>
            <p:nvSpPr>
              <p:cNvPr id="32" name="Rectangle 6"/>
              <p:cNvSpPr>
                <a:spLocks noChangeArrowheads="1"/>
              </p:cNvSpPr>
              <p:nvPr/>
            </p:nvSpPr>
            <p:spPr bwMode="auto">
              <a:xfrm>
                <a:off x="4097" y="3414"/>
                <a:ext cx="191" cy="168"/>
              </a:xfrm>
              <a:prstGeom prst="rect">
                <a:avLst/>
              </a:prstGeom>
              <a:solidFill>
                <a:srgbClr val="3399FF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de-LI"/>
              </a:p>
            </p:txBody>
          </p:sp>
          <p:sp>
            <p:nvSpPr>
              <p:cNvPr id="34" name="Rectangle 7"/>
              <p:cNvSpPr>
                <a:spLocks noChangeArrowheads="1"/>
              </p:cNvSpPr>
              <p:nvPr/>
            </p:nvSpPr>
            <p:spPr bwMode="auto">
              <a:xfrm>
                <a:off x="4284" y="3414"/>
                <a:ext cx="191" cy="168"/>
              </a:xfrm>
              <a:prstGeom prst="rect">
                <a:avLst/>
              </a:prstGeom>
              <a:solidFill>
                <a:srgbClr val="66CCFF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de-LI"/>
              </a:p>
            </p:txBody>
          </p:sp>
          <p:sp>
            <p:nvSpPr>
              <p:cNvPr id="36" name="Rectangle 8"/>
              <p:cNvSpPr>
                <a:spLocks noChangeArrowheads="1"/>
              </p:cNvSpPr>
              <p:nvPr/>
            </p:nvSpPr>
            <p:spPr bwMode="auto">
              <a:xfrm>
                <a:off x="4476" y="3414"/>
                <a:ext cx="191" cy="168"/>
              </a:xfrm>
              <a:prstGeom prst="rect">
                <a:avLst/>
              </a:prstGeom>
              <a:solidFill>
                <a:srgbClr val="009999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de-LI"/>
              </a:p>
            </p:txBody>
          </p:sp>
          <p:sp>
            <p:nvSpPr>
              <p:cNvPr id="37" name="Rectangle 9"/>
              <p:cNvSpPr>
                <a:spLocks noChangeArrowheads="1"/>
              </p:cNvSpPr>
              <p:nvPr/>
            </p:nvSpPr>
            <p:spPr bwMode="auto">
              <a:xfrm>
                <a:off x="4671" y="3414"/>
                <a:ext cx="191" cy="168"/>
              </a:xfrm>
              <a:prstGeom prst="rect">
                <a:avLst/>
              </a:prstGeom>
              <a:solidFill>
                <a:srgbClr val="33CC33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de-LI"/>
              </a:p>
            </p:txBody>
          </p:sp>
          <p:sp>
            <p:nvSpPr>
              <p:cNvPr id="38" name="Rectangle 10"/>
              <p:cNvSpPr>
                <a:spLocks noChangeArrowheads="1"/>
              </p:cNvSpPr>
              <p:nvPr/>
            </p:nvSpPr>
            <p:spPr bwMode="auto">
              <a:xfrm>
                <a:off x="4862" y="3414"/>
                <a:ext cx="191" cy="168"/>
              </a:xfrm>
              <a:prstGeom prst="rect">
                <a:avLst/>
              </a:prstGeom>
              <a:solidFill>
                <a:srgbClr val="FFFF00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de-LI"/>
              </a:p>
            </p:txBody>
          </p:sp>
          <p:sp>
            <p:nvSpPr>
              <p:cNvPr id="39" name="Rectangle 11"/>
              <p:cNvSpPr>
                <a:spLocks noChangeArrowheads="1"/>
              </p:cNvSpPr>
              <p:nvPr/>
            </p:nvSpPr>
            <p:spPr bwMode="auto">
              <a:xfrm>
                <a:off x="5054" y="3414"/>
                <a:ext cx="191" cy="168"/>
              </a:xfrm>
              <a:prstGeom prst="rect">
                <a:avLst/>
              </a:prstGeom>
              <a:solidFill>
                <a:srgbClr val="CCCC00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de-LI"/>
              </a:p>
            </p:txBody>
          </p:sp>
          <p:sp>
            <p:nvSpPr>
              <p:cNvPr id="40" name="Rectangle 12"/>
              <p:cNvSpPr>
                <a:spLocks noChangeArrowheads="1"/>
              </p:cNvSpPr>
              <p:nvPr/>
            </p:nvSpPr>
            <p:spPr bwMode="auto">
              <a:xfrm>
                <a:off x="5246" y="3414"/>
                <a:ext cx="191" cy="168"/>
              </a:xfrm>
              <a:prstGeom prst="rect">
                <a:avLst/>
              </a:prstGeom>
              <a:solidFill>
                <a:srgbClr val="CC9900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de-LI"/>
              </a:p>
            </p:txBody>
          </p:sp>
          <p:sp>
            <p:nvSpPr>
              <p:cNvPr id="41" name="Rectangle 13"/>
              <p:cNvSpPr>
                <a:spLocks noChangeArrowheads="1"/>
              </p:cNvSpPr>
              <p:nvPr/>
            </p:nvSpPr>
            <p:spPr bwMode="auto">
              <a:xfrm>
                <a:off x="5437" y="3414"/>
                <a:ext cx="191" cy="168"/>
              </a:xfrm>
              <a:prstGeom prst="rect">
                <a:avLst/>
              </a:prstGeom>
              <a:solidFill>
                <a:srgbClr val="CC0000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de-LI"/>
              </a:p>
            </p:txBody>
          </p:sp>
          <p:sp>
            <p:nvSpPr>
              <p:cNvPr id="42" name="Text Box 14"/>
              <p:cNvSpPr txBox="1">
                <a:spLocks noChangeArrowheads="1"/>
              </p:cNvSpPr>
              <p:nvPr/>
            </p:nvSpPr>
            <p:spPr bwMode="auto">
              <a:xfrm>
                <a:off x="3559" y="3548"/>
                <a:ext cx="1740" cy="2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l"/>
                <a:r>
                  <a:rPr lang="de-DE" sz="651" dirty="0">
                    <a:solidFill>
                      <a:schemeClr val="bg2"/>
                    </a:solidFill>
                  </a:rPr>
                  <a:t> </a:t>
                </a:r>
                <a:r>
                  <a:rPr lang="de-DE" sz="651" dirty="0"/>
                  <a:t>0       20      40       60       80     100</a:t>
                </a:r>
              </a:p>
            </p:txBody>
          </p:sp>
        </p:grpSp>
        <p:sp>
          <p:nvSpPr>
            <p:cNvPr id="17" name="Text Box 17"/>
            <p:cNvSpPr txBox="1">
              <a:spLocks noChangeArrowheads="1"/>
            </p:cNvSpPr>
            <p:nvPr/>
          </p:nvSpPr>
          <p:spPr bwMode="auto">
            <a:xfrm>
              <a:off x="4568955" y="5078911"/>
              <a:ext cx="1932710" cy="3779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de-DE" sz="800" dirty="0" err="1"/>
                <a:t>Effective</a:t>
              </a:r>
              <a:r>
                <a:rPr lang="de-DE" sz="800" dirty="0"/>
                <a:t> Dose (%)</a:t>
              </a:r>
            </a:p>
          </p:txBody>
        </p:sp>
        <p:grpSp>
          <p:nvGrpSpPr>
            <p:cNvPr id="21" name="Gruppieren 20"/>
            <p:cNvGrpSpPr/>
            <p:nvPr/>
          </p:nvGrpSpPr>
          <p:grpSpPr>
            <a:xfrm>
              <a:off x="468615" y="980728"/>
              <a:ext cx="8206771" cy="3605526"/>
              <a:chOff x="548293" y="699542"/>
              <a:chExt cx="8206771" cy="3029462"/>
            </a:xfrm>
          </p:grpSpPr>
          <p:pic>
            <p:nvPicPr>
              <p:cNvPr id="28" name="Picture 16" descr="kam105_t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22851" y="710769"/>
                <a:ext cx="3732213" cy="3018235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>
                <a:noFill/>
              </a:ln>
              <a:effectLst>
                <a:reflection blurRad="12700" stA="38000" endPos="28000" dist="5000" dir="5400000" sy="-100000" algn="bl" rotWithShape="0"/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9" name="Grafik 28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8293" y="699542"/>
                <a:ext cx="3907213" cy="3029462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>
                <a:noFill/>
              </a:ln>
              <a:effectLst>
                <a:reflection blurRad="12700" stA="38000" endPos="28000" dist="5000" dir="5400000" sy="-100000" algn="bl" rotWithShape="0"/>
              </a:effectLst>
            </p:spPr>
          </p:pic>
        </p:grpSp>
        <p:sp>
          <p:nvSpPr>
            <p:cNvPr id="26" name="Rectangle 7"/>
            <p:cNvSpPr>
              <a:spLocks noChangeArrowheads="1"/>
            </p:cNvSpPr>
            <p:nvPr/>
          </p:nvSpPr>
          <p:spPr bwMode="auto">
            <a:xfrm>
              <a:off x="1433971" y="4586256"/>
              <a:ext cx="1720089" cy="3239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de-DE" sz="1200" i="1" dirty="0"/>
                <a:t>8 X-Ray </a:t>
              </a:r>
              <a:r>
                <a:rPr lang="de-DE" sz="1200" i="1" dirty="0" err="1"/>
                <a:t>Beams</a:t>
              </a:r>
              <a:endParaRPr lang="de-DE" sz="1200" i="1" dirty="0"/>
            </a:p>
          </p:txBody>
        </p:sp>
        <p:sp>
          <p:nvSpPr>
            <p:cNvPr id="27" name="Rectangle 7"/>
            <p:cNvSpPr>
              <a:spLocks noChangeArrowheads="1"/>
            </p:cNvSpPr>
            <p:nvPr/>
          </p:nvSpPr>
          <p:spPr bwMode="auto">
            <a:xfrm>
              <a:off x="6016596" y="4586256"/>
              <a:ext cx="1418477" cy="3239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de-DE" sz="1200" i="1" dirty="0"/>
                <a:t>2 Ion </a:t>
              </a:r>
              <a:r>
                <a:rPr lang="de-DE" sz="1200" i="1" dirty="0" err="1"/>
                <a:t>Beams</a:t>
              </a:r>
              <a:endParaRPr lang="de-DE" sz="1200" i="1" dirty="0"/>
            </a:p>
          </p:txBody>
        </p:sp>
      </p:grpSp>
      <p:sp>
        <p:nvSpPr>
          <p:cNvPr id="43" name="Rechteck 42"/>
          <p:cNvSpPr/>
          <p:nvPr/>
        </p:nvSpPr>
        <p:spPr bwMode="auto">
          <a:xfrm>
            <a:off x="0" y="3708031"/>
            <a:ext cx="9144000" cy="2817313"/>
          </a:xfrm>
          <a:prstGeom prst="rect">
            <a:avLst/>
          </a:prstGeom>
          <a:solidFill>
            <a:srgbClr val="FFFFFF">
              <a:alpha val="6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44" name="Picture 2" descr="TNSA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255" y="908720"/>
            <a:ext cx="3643665" cy="2623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1849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4883" name="Rectangle 4"/>
          <p:cNvSpPr>
            <a:spLocks noChangeArrowheads="1"/>
          </p:cNvSpPr>
          <p:nvPr/>
        </p:nvSpPr>
        <p:spPr bwMode="auto">
          <a:xfrm>
            <a:off x="323528" y="1988840"/>
            <a:ext cx="4753223" cy="4093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de-DE" sz="2000" b="0" dirty="0">
                <a:latin typeface="Arial" panose="020B0604020202020204" pitchFamily="34" charset="0"/>
                <a:cs typeface="Arial" panose="020B0604020202020204" pitchFamily="34" charset="0"/>
              </a:rPr>
              <a:t>U. Schramm, S. Kraft, K. </a:t>
            </a:r>
            <a:r>
              <a:rPr lang="de-DE" sz="2000" b="0" dirty="0" err="1">
                <a:latin typeface="Arial" panose="020B0604020202020204" pitchFamily="34" charset="0"/>
                <a:cs typeface="Arial" panose="020B0604020202020204" pitchFamily="34" charset="0"/>
              </a:rPr>
              <a:t>Zeil</a:t>
            </a:r>
            <a:r>
              <a:rPr lang="de-DE" sz="2000" b="0" dirty="0">
                <a:latin typeface="Arial" panose="020B0604020202020204" pitchFamily="34" charset="0"/>
                <a:cs typeface="Arial" panose="020B0604020202020204" pitchFamily="34" charset="0"/>
              </a:rPr>
              <a:t>, J. </a:t>
            </a:r>
            <a:r>
              <a:rPr lang="de-DE" sz="2000" b="0" dirty="0" err="1">
                <a:latin typeface="Arial" panose="020B0604020202020204" pitchFamily="34" charset="0"/>
                <a:cs typeface="Arial" panose="020B0604020202020204" pitchFamily="34" charset="0"/>
              </a:rPr>
              <a:t>Metzkes</a:t>
            </a:r>
            <a:r>
              <a:rPr lang="de-DE" sz="2000" b="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br>
              <a:rPr lang="de-DE" sz="2000" b="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2000" b="0" dirty="0">
                <a:latin typeface="Arial" panose="020B0604020202020204" pitchFamily="34" charset="0"/>
                <a:cs typeface="Arial" panose="020B0604020202020204" pitchFamily="34" charset="0"/>
              </a:rPr>
              <a:t>T. Richter, C. Richter, et al. </a:t>
            </a:r>
          </a:p>
          <a:p>
            <a:endParaRPr lang="de-DE" sz="20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AutoNum type="alphaUcPeriod"/>
            </a:pPr>
            <a:r>
              <a:rPr lang="de-DE" sz="2000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b="0" dirty="0" err="1">
                <a:latin typeface="Arial" panose="020B0604020202020204" pitchFamily="34" charset="0"/>
                <a:cs typeface="Arial" panose="020B0604020202020204" pitchFamily="34" charset="0"/>
              </a:rPr>
              <a:t>Irman</a:t>
            </a:r>
            <a:r>
              <a:rPr lang="de-DE" sz="2000" b="0" dirty="0">
                <a:latin typeface="Arial" panose="020B0604020202020204" pitchFamily="34" charset="0"/>
                <a:cs typeface="Arial" panose="020B0604020202020204" pitchFamily="34" charset="0"/>
              </a:rPr>
              <a:t>, A. Jochmann, et al.</a:t>
            </a:r>
          </a:p>
          <a:p>
            <a:r>
              <a:rPr lang="de-DE" sz="2000" b="0" dirty="0">
                <a:latin typeface="Arial" panose="020B0604020202020204" pitchFamily="34" charset="0"/>
                <a:cs typeface="Arial" panose="020B0604020202020204" pitchFamily="34" charset="0"/>
              </a:rPr>
              <a:t>+ P. Michel, U. Lehnert &amp; ELBE </a:t>
            </a:r>
            <a:r>
              <a:rPr lang="de-DE" sz="2000" b="0" dirty="0" err="1">
                <a:latin typeface="Arial" panose="020B0604020202020204" pitchFamily="34" charset="0"/>
                <a:cs typeface="Arial" panose="020B0604020202020204" pitchFamily="34" charset="0"/>
              </a:rPr>
              <a:t>team</a:t>
            </a:r>
            <a:r>
              <a:rPr lang="de-DE" sz="2000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endParaRPr lang="de-DE" sz="20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2000" b="0" dirty="0">
                <a:latin typeface="Arial" panose="020B0604020202020204" pitchFamily="34" charset="0"/>
                <a:cs typeface="Arial" panose="020B0604020202020204" pitchFamily="34" charset="0"/>
              </a:rPr>
              <a:t>M. </a:t>
            </a:r>
            <a:r>
              <a:rPr lang="de-DE" sz="2000" b="0" dirty="0" err="1">
                <a:latin typeface="Arial" panose="020B0604020202020204" pitchFamily="34" charset="0"/>
                <a:cs typeface="Arial" panose="020B0604020202020204" pitchFamily="34" charset="0"/>
              </a:rPr>
              <a:t>Bussmann</a:t>
            </a:r>
            <a:r>
              <a:rPr lang="de-DE" sz="2000" b="0" dirty="0">
                <a:latin typeface="Arial" panose="020B0604020202020204" pitchFamily="34" charset="0"/>
                <a:cs typeface="Arial" panose="020B0604020202020204" pitchFamily="34" charset="0"/>
              </a:rPr>
              <a:t>, A. Debus, T. Kluge, et al.</a:t>
            </a:r>
          </a:p>
          <a:p>
            <a:endParaRPr lang="de-DE" sz="20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2000" b="0" dirty="0">
                <a:latin typeface="Arial" panose="020B0604020202020204" pitchFamily="34" charset="0"/>
                <a:cs typeface="Arial" panose="020B0604020202020204" pitchFamily="34" charset="0"/>
              </a:rPr>
              <a:t>M. Siebold, S. Bock, U. Helbig, F. Kroll, </a:t>
            </a:r>
          </a:p>
          <a:p>
            <a:r>
              <a:rPr lang="de-DE" sz="2000" b="0" dirty="0">
                <a:latin typeface="Arial" panose="020B0604020202020204" pitchFamily="34" charset="0"/>
                <a:cs typeface="Arial" panose="020B0604020202020204" pitchFamily="34" charset="0"/>
              </a:rPr>
              <a:t>F. Röser, M. Löser, et al.</a:t>
            </a:r>
          </a:p>
          <a:p>
            <a:endParaRPr lang="de-DE" sz="20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2000" b="0" dirty="0">
                <a:latin typeface="Arial" panose="020B0604020202020204" pitchFamily="34" charset="0"/>
                <a:cs typeface="Arial" panose="020B0604020202020204" pitchFamily="34" charset="0"/>
              </a:rPr>
              <a:t>T. </a:t>
            </a:r>
            <a:r>
              <a:rPr lang="de-DE" sz="2000" b="0" dirty="0" err="1">
                <a:latin typeface="Arial" panose="020B0604020202020204" pitchFamily="34" charset="0"/>
                <a:cs typeface="Arial" panose="020B0604020202020204" pitchFamily="34" charset="0"/>
              </a:rPr>
              <a:t>Cowan</a:t>
            </a:r>
            <a:r>
              <a:rPr lang="de-DE" sz="2000" b="0" dirty="0">
                <a:latin typeface="Arial" panose="020B0604020202020204" pitchFamily="34" charset="0"/>
                <a:cs typeface="Arial" panose="020B0604020202020204" pitchFamily="34" charset="0"/>
              </a:rPr>
              <a:t>, R. Sauerbrey</a:t>
            </a:r>
          </a:p>
        </p:txBody>
      </p:sp>
      <p:sp>
        <p:nvSpPr>
          <p:cNvPr id="1274884" name="Rectangle 5"/>
          <p:cNvSpPr>
            <a:spLocks noChangeArrowheads="1"/>
          </p:cNvSpPr>
          <p:nvPr/>
        </p:nvSpPr>
        <p:spPr bwMode="auto">
          <a:xfrm>
            <a:off x="5540375" y="1968108"/>
            <a:ext cx="3476657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de-DE" sz="2000" b="0" dirty="0">
                <a:latin typeface="Arial" panose="020B0604020202020204" pitchFamily="34" charset="0"/>
                <a:cs typeface="Arial" panose="020B0604020202020204" pitchFamily="34" charset="0"/>
              </a:rPr>
              <a:t>J. </a:t>
            </a:r>
            <a:r>
              <a:rPr lang="de-DE" sz="2000" b="0" dirty="0" err="1">
                <a:latin typeface="Arial" panose="020B0604020202020204" pitchFamily="34" charset="0"/>
                <a:cs typeface="Arial" panose="020B0604020202020204" pitchFamily="34" charset="0"/>
              </a:rPr>
              <a:t>Pawelke</a:t>
            </a:r>
            <a:r>
              <a:rPr lang="de-DE" sz="2000" b="0" dirty="0">
                <a:latin typeface="Arial" panose="020B0604020202020204" pitchFamily="34" charset="0"/>
                <a:cs typeface="Arial" panose="020B0604020202020204" pitchFamily="34" charset="0"/>
              </a:rPr>
              <a:t>, L. Karsch, </a:t>
            </a:r>
          </a:p>
          <a:p>
            <a:r>
              <a:rPr lang="de-DE" sz="2000" b="0" dirty="0">
                <a:latin typeface="Arial" panose="020B0604020202020204" pitchFamily="34" charset="0"/>
                <a:cs typeface="Arial" panose="020B0604020202020204" pitchFamily="34" charset="0"/>
              </a:rPr>
              <a:t>W. </a:t>
            </a:r>
            <a:r>
              <a:rPr lang="de-DE" sz="2000" b="0" dirty="0" err="1">
                <a:latin typeface="Arial" panose="020B0604020202020204" pitchFamily="34" charset="0"/>
                <a:cs typeface="Arial" panose="020B0604020202020204" pitchFamily="34" charset="0"/>
              </a:rPr>
              <a:t>Enghardt</a:t>
            </a:r>
            <a:r>
              <a:rPr lang="de-DE" sz="2000" b="0" dirty="0">
                <a:latin typeface="Arial" panose="020B0604020202020204" pitchFamily="34" charset="0"/>
                <a:cs typeface="Arial" panose="020B0604020202020204" pitchFamily="34" charset="0"/>
              </a:rPr>
              <a:t>, M. Baumann,</a:t>
            </a:r>
            <a:br>
              <a:rPr lang="de-DE" sz="2000" b="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2000" b="0" dirty="0">
                <a:latin typeface="Arial" panose="020B0604020202020204" pitchFamily="34" charset="0"/>
                <a:cs typeface="Arial" panose="020B0604020202020204" pitchFamily="34" charset="0"/>
              </a:rPr>
              <a:t>et al.</a:t>
            </a:r>
          </a:p>
          <a:p>
            <a:endParaRPr lang="de-DE" sz="20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2000" b="0" dirty="0">
                <a:latin typeface="Arial" panose="020B0604020202020204" pitchFamily="34" charset="0"/>
                <a:cs typeface="Arial" panose="020B0604020202020204" pitchFamily="34" charset="0"/>
              </a:rPr>
              <a:t>E. Beyreuther, Y. </a:t>
            </a:r>
            <a:r>
              <a:rPr lang="de-DE" sz="2000" b="0" dirty="0" err="1">
                <a:latin typeface="Arial" panose="020B0604020202020204" pitchFamily="34" charset="0"/>
                <a:cs typeface="Arial" panose="020B0604020202020204" pitchFamily="34" charset="0"/>
              </a:rPr>
              <a:t>Dammene</a:t>
            </a:r>
            <a:r>
              <a:rPr lang="de-DE" sz="2000" b="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r>
              <a:rPr lang="de-DE" sz="2000" b="0" dirty="0">
                <a:latin typeface="Arial" panose="020B0604020202020204" pitchFamily="34" charset="0"/>
                <a:cs typeface="Arial" panose="020B0604020202020204" pitchFamily="34" charset="0"/>
              </a:rPr>
              <a:t>L. </a:t>
            </a:r>
            <a:r>
              <a:rPr lang="de-DE" sz="2000" b="0" dirty="0" err="1">
                <a:latin typeface="Arial" panose="020B0604020202020204" pitchFamily="34" charset="0"/>
                <a:cs typeface="Arial" panose="020B0604020202020204" pitchFamily="34" charset="0"/>
              </a:rPr>
              <a:t>Laschinsky</a:t>
            </a:r>
            <a:r>
              <a:rPr lang="de-DE" sz="2000" b="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r>
              <a:rPr lang="de-DE" sz="2000" b="0" dirty="0">
                <a:latin typeface="Arial" panose="020B0604020202020204" pitchFamily="34" charset="0"/>
                <a:cs typeface="Arial" panose="020B0604020202020204" pitchFamily="34" charset="0"/>
              </a:rPr>
              <a:t>D. Naumburger, et al.</a:t>
            </a:r>
          </a:p>
        </p:txBody>
      </p:sp>
      <p:sp>
        <p:nvSpPr>
          <p:cNvPr id="1274885" name="Rectangle 19"/>
          <p:cNvSpPr>
            <a:spLocks noChangeArrowheads="1"/>
          </p:cNvSpPr>
          <p:nvPr/>
        </p:nvSpPr>
        <p:spPr bwMode="auto">
          <a:xfrm>
            <a:off x="34925" y="57150"/>
            <a:ext cx="90011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en-GB" sz="1800" b="0" i="1">
              <a:solidFill>
                <a:schemeClr val="bg1"/>
              </a:solidFill>
            </a:endParaRPr>
          </a:p>
        </p:txBody>
      </p:sp>
      <p:pic>
        <p:nvPicPr>
          <p:cNvPr id="1274889" name="Picture 9" descr="Logo OncoRay3D_neu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766663"/>
            <a:ext cx="1223963" cy="646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Grafik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789" y="764023"/>
            <a:ext cx="1079772" cy="745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4475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1395" name="Picture 3" descr="DSC_016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38" y="404813"/>
            <a:ext cx="5638800" cy="5627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11396" name="Text Box 4"/>
          <p:cNvSpPr txBox="1">
            <a:spLocks noChangeArrowheads="1"/>
          </p:cNvSpPr>
          <p:nvPr/>
        </p:nvSpPr>
        <p:spPr bwMode="auto">
          <a:xfrm>
            <a:off x="3132138" y="476250"/>
            <a:ext cx="5884862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/>
            <a:r>
              <a:rPr lang="de-DE" sz="2400" b="1" dirty="0" smtClean="0">
                <a:solidFill>
                  <a:srgbClr val="FFFFFF"/>
                </a:solidFill>
                <a:latin typeface="Arial" charset="0"/>
                <a:cs typeface="+mn-cs"/>
              </a:rPr>
              <a:t>… </a:t>
            </a:r>
            <a:r>
              <a:rPr lang="de-DE" sz="2800" b="1" dirty="0" smtClean="0">
                <a:solidFill>
                  <a:srgbClr val="FFFFFF"/>
                </a:solidFill>
                <a:latin typeface="Arial" charset="0"/>
                <a:cs typeface="+mn-cs"/>
              </a:rPr>
              <a:t>thank you for your attention</a:t>
            </a:r>
          </a:p>
        </p:txBody>
      </p:sp>
    </p:spTree>
    <p:extLst>
      <p:ext uri="{BB962C8B-B14F-4D97-AF65-F5344CB8AC3E}">
        <p14:creationId xmlns:p14="http://schemas.microsoft.com/office/powerpoint/2010/main" val="1551370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4"/>
          <p:cNvGrpSpPr/>
          <p:nvPr/>
        </p:nvGrpSpPr>
        <p:grpSpPr>
          <a:xfrm>
            <a:off x="4127548" y="1509433"/>
            <a:ext cx="4836940" cy="4511855"/>
            <a:chOff x="4697404" y="3212976"/>
            <a:chExt cx="3763028" cy="3345805"/>
          </a:xfrm>
        </p:grpSpPr>
        <p:pic>
          <p:nvPicPr>
            <p:cNvPr id="13" name="Picture 287" descr="P:\Talks and Posters\SPIE 2013\Clara_Exp_combined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97404" y="3212976"/>
              <a:ext cx="3763028" cy="33458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Rectangle 13"/>
            <p:cNvSpPr/>
            <p:nvPr/>
          </p:nvSpPr>
          <p:spPr bwMode="auto">
            <a:xfrm>
              <a:off x="5171306" y="4005064"/>
              <a:ext cx="504056" cy="3600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0000" tIns="46800" rIns="90000" bIns="46800" numCol="1" rtlCol="0" anchor="t" anchorCtr="0" compatLnSpc="1">
              <a:prstTxWarp prst="textNoShape">
                <a:avLst/>
              </a:prstTxWarp>
            </a:bodyPr>
            <a:lstStyle/>
            <a:p>
              <a:endParaRPr lang="nl-NL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16" name="Textfeld 8"/>
          <p:cNvSpPr txBox="1"/>
          <p:nvPr/>
        </p:nvSpPr>
        <p:spPr>
          <a:xfrm>
            <a:off x="360000" y="360000"/>
            <a:ext cx="72439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cap="all" dirty="0">
                <a:solidFill>
                  <a:srgbClr val="00589C"/>
                </a:solidFill>
                <a:latin typeface="Arial"/>
              </a:rPr>
              <a:t>Thomson X-</a:t>
            </a:r>
            <a:r>
              <a:rPr lang="de-DE" sz="2400" b="1" cap="all" dirty="0" err="1">
                <a:solidFill>
                  <a:srgbClr val="00589C"/>
                </a:solidFill>
                <a:latin typeface="Arial"/>
              </a:rPr>
              <a:t>ray</a:t>
            </a:r>
            <a:r>
              <a:rPr lang="de-DE" sz="2400" b="1" cap="all" dirty="0">
                <a:solidFill>
                  <a:srgbClr val="00589C"/>
                </a:solidFill>
                <a:latin typeface="Arial"/>
              </a:rPr>
              <a:t> </a:t>
            </a:r>
            <a:r>
              <a:rPr lang="de-DE" sz="2400" b="1" cap="all" dirty="0" err="1">
                <a:solidFill>
                  <a:srgbClr val="00589C"/>
                </a:solidFill>
                <a:latin typeface="Arial"/>
              </a:rPr>
              <a:t>source</a:t>
            </a:r>
            <a:r>
              <a:rPr lang="de-DE" sz="2400" b="1" cap="all" dirty="0">
                <a:solidFill>
                  <a:srgbClr val="00589C"/>
                </a:solidFill>
                <a:latin typeface="Arial"/>
              </a:rPr>
              <a:t> (@ELBE)</a:t>
            </a:r>
          </a:p>
        </p:txBody>
      </p:sp>
      <p:grpSp>
        <p:nvGrpSpPr>
          <p:cNvPr id="23" name="Group 22"/>
          <p:cNvGrpSpPr/>
          <p:nvPr/>
        </p:nvGrpSpPr>
        <p:grpSpPr>
          <a:xfrm>
            <a:off x="299145" y="936000"/>
            <a:ext cx="5496991" cy="1512168"/>
            <a:chOff x="3491880" y="620688"/>
            <a:chExt cx="5496991" cy="1512168"/>
          </a:xfrm>
        </p:grpSpPr>
        <p:grpSp>
          <p:nvGrpSpPr>
            <p:cNvPr id="21" name="Group 20"/>
            <p:cNvGrpSpPr/>
            <p:nvPr/>
          </p:nvGrpSpPr>
          <p:grpSpPr>
            <a:xfrm>
              <a:off x="3491880" y="620688"/>
              <a:ext cx="5472608" cy="1512168"/>
              <a:chOff x="179512" y="692697"/>
              <a:chExt cx="6696745" cy="1800199"/>
            </a:xfrm>
          </p:grpSpPr>
          <p:pic>
            <p:nvPicPr>
              <p:cNvPr id="3" name="Grafik 2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9512" y="692697"/>
                <a:ext cx="6696745" cy="1800199"/>
              </a:xfrm>
              <a:prstGeom prst="rect">
                <a:avLst/>
              </a:prstGeom>
            </p:spPr>
          </p:pic>
          <p:sp>
            <p:nvSpPr>
              <p:cNvPr id="7" name="Rechteck 3"/>
              <p:cNvSpPr/>
              <p:nvPr/>
            </p:nvSpPr>
            <p:spPr bwMode="auto">
              <a:xfrm>
                <a:off x="3422411" y="1979251"/>
                <a:ext cx="210945" cy="206826"/>
              </a:xfrm>
              <a:prstGeom prst="rect">
                <a:avLst/>
              </a:prstGeom>
              <a:solidFill>
                <a:srgbClr val="FFFF00">
                  <a:alpha val="50000"/>
                </a:srgbClr>
              </a:solidFill>
              <a:ln w="38100">
                <a:solidFill>
                  <a:srgbClr val="FFFF00"/>
                </a:solidFill>
              </a:ln>
              <a:effectLst/>
              <a:extLst/>
            </p:spPr>
            <p:txBody>
              <a:bodyPr vert="horz" wrap="square" lIns="90000" tIns="46800" rIns="90000" bIns="4680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de-DE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8" name="Rechteck 11"/>
              <p:cNvSpPr/>
              <p:nvPr/>
            </p:nvSpPr>
            <p:spPr bwMode="auto">
              <a:xfrm>
                <a:off x="3422412" y="1412190"/>
                <a:ext cx="210945" cy="206826"/>
              </a:xfrm>
              <a:prstGeom prst="rect">
                <a:avLst/>
              </a:prstGeom>
              <a:solidFill>
                <a:srgbClr val="FFFF00">
                  <a:alpha val="50000"/>
                </a:srgbClr>
              </a:solidFill>
              <a:ln w="38100">
                <a:solidFill>
                  <a:srgbClr val="FFFF00"/>
                </a:solidFill>
              </a:ln>
              <a:effectLst/>
              <a:extLst/>
            </p:spPr>
            <p:txBody>
              <a:bodyPr vert="horz" wrap="square" lIns="90000" tIns="46800" rIns="90000" bIns="4680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de-DE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9" name="Rechteck 12"/>
              <p:cNvSpPr/>
              <p:nvPr/>
            </p:nvSpPr>
            <p:spPr bwMode="auto">
              <a:xfrm>
                <a:off x="3422412" y="846107"/>
                <a:ext cx="210945" cy="206826"/>
              </a:xfrm>
              <a:prstGeom prst="rect">
                <a:avLst/>
              </a:prstGeom>
              <a:solidFill>
                <a:srgbClr val="FFFF00">
                  <a:alpha val="50000"/>
                </a:srgbClr>
              </a:solidFill>
              <a:ln w="38100">
                <a:solidFill>
                  <a:srgbClr val="FFFF00"/>
                </a:solidFill>
              </a:ln>
              <a:effectLst/>
              <a:extLst/>
            </p:spPr>
            <p:txBody>
              <a:bodyPr vert="horz" wrap="square" lIns="90000" tIns="46800" rIns="90000" bIns="4680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de-DE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  <p:sp>
          <p:nvSpPr>
            <p:cNvPr id="12" name="Rectangle 11"/>
            <p:cNvSpPr/>
            <p:nvPr/>
          </p:nvSpPr>
          <p:spPr>
            <a:xfrm>
              <a:off x="3571160" y="1691516"/>
              <a:ext cx="213391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>
                  <a:solidFill>
                    <a:srgbClr val="FFFFFF"/>
                  </a:solidFill>
                  <a:latin typeface="Arial"/>
                </a:rPr>
                <a:t>X-ray CCD camera</a:t>
              </a:r>
              <a:endParaRPr lang="nl-NL" dirty="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6672211" y="1691516"/>
              <a:ext cx="231666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>
                  <a:solidFill>
                    <a:srgbClr val="FFFF00"/>
                  </a:solidFill>
                  <a:latin typeface="Arial"/>
                </a:rPr>
                <a:t>0.36</a:t>
              </a:r>
              <a:r>
                <a:rPr lang="en-US" dirty="0">
                  <a:solidFill>
                    <a:srgbClr val="FFFF00"/>
                  </a:solidFill>
                  <a:latin typeface="Arial"/>
                  <a:sym typeface="Symbol"/>
                </a:rPr>
                <a:t> </a:t>
              </a:r>
              <a:r>
                <a:rPr lang="en-US" dirty="0" err="1">
                  <a:solidFill>
                    <a:srgbClr val="FFFF00"/>
                  </a:solidFill>
                  <a:latin typeface="Arial"/>
                  <a:sym typeface="Symbol"/>
                </a:rPr>
                <a:t>sr</a:t>
              </a:r>
              <a:r>
                <a:rPr lang="en-US" dirty="0">
                  <a:solidFill>
                    <a:srgbClr val="FFFF00"/>
                  </a:solidFill>
                  <a:latin typeface="Arial"/>
                  <a:sym typeface="Symbol"/>
                </a:rPr>
                <a:t> solid angle</a:t>
              </a:r>
            </a:p>
          </p:txBody>
        </p:sp>
      </p:grpSp>
      <p:sp>
        <p:nvSpPr>
          <p:cNvPr id="17" name="Rectangle 16"/>
          <p:cNvSpPr/>
          <p:nvPr/>
        </p:nvSpPr>
        <p:spPr>
          <a:xfrm>
            <a:off x="5894392" y="1008000"/>
            <a:ext cx="25660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3E89"/>
                </a:solidFill>
                <a:latin typeface="Arial"/>
                <a:sym typeface="Symbol"/>
              </a:rPr>
              <a:t>Single pixel absorption </a:t>
            </a:r>
            <a:r>
              <a:rPr lang="en-US" dirty="0" smtClean="0">
                <a:solidFill>
                  <a:srgbClr val="003E89"/>
                </a:solidFill>
                <a:latin typeface="Arial"/>
                <a:sym typeface="Symbol"/>
              </a:rPr>
              <a:t>events analysis</a:t>
            </a:r>
            <a:endParaRPr lang="en-US" dirty="0">
              <a:solidFill>
                <a:srgbClr val="003E89"/>
              </a:solidFill>
              <a:latin typeface="Arial"/>
              <a:sym typeface="Symbol"/>
            </a:endParaRPr>
          </a:p>
        </p:txBody>
      </p:sp>
      <p:graphicFrame>
        <p:nvGraphicFramePr>
          <p:cNvPr id="2" name="Objek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5610711"/>
              </p:ext>
            </p:extLst>
          </p:nvPr>
        </p:nvGraphicFramePr>
        <p:xfrm>
          <a:off x="742454" y="2700000"/>
          <a:ext cx="2965450" cy="1227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78" name="Equation" r:id="rId5" imgW="1497950" imgH="622030" progId="Equation.3">
                  <p:embed/>
                </p:oleObj>
              </mc:Choice>
              <mc:Fallback>
                <p:oleObj name="Equation" r:id="rId5" imgW="1497950" imgH="62203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2454" y="2700000"/>
                        <a:ext cx="2965450" cy="12271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feld 3"/>
          <p:cNvSpPr txBox="1"/>
          <p:nvPr/>
        </p:nvSpPr>
        <p:spPr>
          <a:xfrm>
            <a:off x="179512" y="4221088"/>
            <a:ext cx="434176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de-DE" dirty="0" err="1">
                <a:solidFill>
                  <a:srgbClr val="000000"/>
                </a:solidFill>
                <a:latin typeface="Arial"/>
              </a:rPr>
              <a:t>Emittance</a:t>
            </a:r>
            <a:r>
              <a:rPr lang="de-DE" dirty="0">
                <a:solidFill>
                  <a:srgbClr val="000000"/>
                </a:solidFill>
                <a:latin typeface="Arial"/>
              </a:rPr>
              <a:t> </a:t>
            </a:r>
            <a:r>
              <a:rPr lang="de-DE" dirty="0" err="1">
                <a:solidFill>
                  <a:srgbClr val="000000"/>
                </a:solidFill>
                <a:latin typeface="Arial"/>
              </a:rPr>
              <a:t>means</a:t>
            </a:r>
            <a:r>
              <a:rPr lang="de-DE" dirty="0">
                <a:solidFill>
                  <a:srgbClr val="000000"/>
                </a:solidFill>
                <a:latin typeface="Arial"/>
              </a:rPr>
              <a:t> angular </a:t>
            </a:r>
            <a:r>
              <a:rPr lang="de-DE" dirty="0" err="1">
                <a:solidFill>
                  <a:srgbClr val="000000"/>
                </a:solidFill>
                <a:latin typeface="Arial"/>
              </a:rPr>
              <a:t>spread</a:t>
            </a:r>
            <a:r>
              <a:rPr lang="de-DE" dirty="0">
                <a:solidFill>
                  <a:srgbClr val="000000"/>
                </a:solidFill>
                <a:latin typeface="Arial"/>
              </a:rPr>
              <a:t>, </a:t>
            </a:r>
          </a:p>
          <a:p>
            <a:r>
              <a:rPr lang="de-DE" dirty="0">
                <a:solidFill>
                  <a:srgbClr val="000000"/>
                </a:solidFill>
                <a:latin typeface="Arial"/>
              </a:rPr>
              <a:t>     </a:t>
            </a:r>
            <a:r>
              <a:rPr lang="de-DE" dirty="0" err="1">
                <a:solidFill>
                  <a:srgbClr val="000000"/>
                </a:solidFill>
                <a:latin typeface="Arial"/>
              </a:rPr>
              <a:t>smearing</a:t>
            </a:r>
            <a:r>
              <a:rPr lang="de-DE" dirty="0">
                <a:solidFill>
                  <a:srgbClr val="000000"/>
                </a:solidFill>
                <a:latin typeface="Arial"/>
              </a:rPr>
              <a:t> </a:t>
            </a:r>
            <a:r>
              <a:rPr lang="de-DE" dirty="0" err="1">
                <a:solidFill>
                  <a:srgbClr val="000000"/>
                </a:solidFill>
                <a:latin typeface="Arial"/>
              </a:rPr>
              <a:t>the</a:t>
            </a:r>
            <a:r>
              <a:rPr lang="de-DE" dirty="0">
                <a:solidFill>
                  <a:srgbClr val="000000"/>
                </a:solidFill>
                <a:latin typeface="Arial"/>
              </a:rPr>
              <a:t> </a:t>
            </a:r>
            <a:r>
              <a:rPr lang="de-DE" dirty="0" err="1">
                <a:solidFill>
                  <a:srgbClr val="000000"/>
                </a:solidFill>
                <a:latin typeface="Arial"/>
              </a:rPr>
              <a:t>spectrum</a:t>
            </a:r>
            <a:endParaRPr lang="de-DE" dirty="0">
              <a:solidFill>
                <a:srgbClr val="000000"/>
              </a:solidFill>
              <a:latin typeface="Arial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de-DE" dirty="0">
                <a:solidFill>
                  <a:srgbClr val="000000"/>
                </a:solidFill>
                <a:latin typeface="Arial"/>
              </a:rPr>
              <a:t>In situ </a:t>
            </a:r>
            <a:r>
              <a:rPr lang="de-DE" dirty="0" err="1">
                <a:solidFill>
                  <a:srgbClr val="000000"/>
                </a:solidFill>
                <a:latin typeface="Arial"/>
              </a:rPr>
              <a:t>diagnostics</a:t>
            </a:r>
            <a:r>
              <a:rPr lang="de-DE" dirty="0">
                <a:solidFill>
                  <a:srgbClr val="000000"/>
                </a:solidFill>
                <a:latin typeface="Arial"/>
              </a:rPr>
              <a:t> (</a:t>
            </a:r>
            <a:r>
              <a:rPr lang="de-DE" dirty="0" err="1">
                <a:solidFill>
                  <a:srgbClr val="000000"/>
                </a:solidFill>
                <a:latin typeface="Arial"/>
              </a:rPr>
              <a:t>energy</a:t>
            </a:r>
            <a:r>
              <a:rPr lang="de-DE" dirty="0">
                <a:solidFill>
                  <a:srgbClr val="000000"/>
                </a:solidFill>
                <a:latin typeface="Arial"/>
              </a:rPr>
              <a:t>, </a:t>
            </a:r>
            <a:r>
              <a:rPr lang="de-DE" dirty="0" err="1">
                <a:solidFill>
                  <a:srgbClr val="000000"/>
                </a:solidFill>
                <a:latin typeface="Arial"/>
              </a:rPr>
              <a:t>emittance</a:t>
            </a:r>
            <a:r>
              <a:rPr lang="de-DE" dirty="0">
                <a:solidFill>
                  <a:srgbClr val="000000"/>
                </a:solidFill>
                <a:latin typeface="Arial"/>
              </a:rPr>
              <a:t>)</a:t>
            </a:r>
          </a:p>
        </p:txBody>
      </p:sp>
      <p:sp>
        <p:nvSpPr>
          <p:cNvPr id="24" name="Rectangle 26"/>
          <p:cNvSpPr/>
          <p:nvPr/>
        </p:nvSpPr>
        <p:spPr>
          <a:xfrm>
            <a:off x="298800" y="5400000"/>
            <a:ext cx="5760000" cy="646331"/>
          </a:xfrm>
          <a:prstGeom prst="rect">
            <a:avLst/>
          </a:prstGeom>
          <a:solidFill>
            <a:srgbClr val="FFFF99"/>
          </a:solidFill>
        </p:spPr>
        <p:txBody>
          <a:bodyPr wrap="square">
            <a:spAutoFit/>
          </a:bodyPr>
          <a:lstStyle/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dirty="0">
                <a:solidFill>
                  <a:srgbClr val="003E89"/>
                </a:solidFill>
                <a:latin typeface="Arial"/>
                <a:sym typeface="Symbol"/>
              </a:rPr>
              <a:t>using 1 J laser pulse and 1 </a:t>
            </a:r>
            <a:r>
              <a:rPr lang="en-US" dirty="0" err="1">
                <a:solidFill>
                  <a:srgbClr val="003E89"/>
                </a:solidFill>
                <a:latin typeface="Arial"/>
                <a:sym typeface="Symbol"/>
              </a:rPr>
              <a:t>nC</a:t>
            </a:r>
            <a:r>
              <a:rPr lang="en-US" dirty="0">
                <a:solidFill>
                  <a:srgbClr val="003E89"/>
                </a:solidFill>
                <a:latin typeface="Arial"/>
                <a:sym typeface="Symbol"/>
              </a:rPr>
              <a:t> charge (from SRF-gun):</a:t>
            </a:r>
          </a:p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dirty="0">
                <a:solidFill>
                  <a:srgbClr val="003E89"/>
                </a:solidFill>
                <a:latin typeface="Arial"/>
                <a:sym typeface="Symbol"/>
              </a:rPr>
              <a:t>		1x10</a:t>
            </a:r>
            <a:r>
              <a:rPr lang="en-US" baseline="30000" dirty="0">
                <a:solidFill>
                  <a:srgbClr val="003E89"/>
                </a:solidFill>
                <a:latin typeface="Arial"/>
                <a:sym typeface="Symbol"/>
              </a:rPr>
              <a:t>8</a:t>
            </a:r>
            <a:r>
              <a:rPr lang="en-US" dirty="0">
                <a:solidFill>
                  <a:srgbClr val="003E89"/>
                </a:solidFill>
                <a:latin typeface="Arial"/>
                <a:sym typeface="Symbol"/>
              </a:rPr>
              <a:t> photons per shot in 1.6 </a:t>
            </a:r>
            <a:r>
              <a:rPr lang="en-US" dirty="0" err="1">
                <a:solidFill>
                  <a:srgbClr val="003E89"/>
                </a:solidFill>
                <a:latin typeface="Arial"/>
                <a:sym typeface="Symbol"/>
              </a:rPr>
              <a:t>sr</a:t>
            </a:r>
            <a:r>
              <a:rPr lang="en-US" dirty="0">
                <a:solidFill>
                  <a:srgbClr val="003E89"/>
                </a:solidFill>
                <a:latin typeface="Arial"/>
                <a:sym typeface="Symbol"/>
              </a:rPr>
              <a:t> (~1/) </a:t>
            </a:r>
          </a:p>
        </p:txBody>
      </p:sp>
      <p:sp>
        <p:nvSpPr>
          <p:cNvPr id="19" name="Text Box 11"/>
          <p:cNvSpPr txBox="1">
            <a:spLocks noChangeArrowheads="1"/>
          </p:cNvSpPr>
          <p:nvPr/>
        </p:nvSpPr>
        <p:spPr bwMode="auto">
          <a:xfrm>
            <a:off x="298799" y="6192000"/>
            <a:ext cx="5148000" cy="287338"/>
          </a:xfrm>
          <a:prstGeom prst="rect">
            <a:avLst/>
          </a:prstGeom>
          <a:solidFill>
            <a:srgbClr val="FFB100">
              <a:alpha val="50196"/>
            </a:srgbClr>
          </a:solidFill>
          <a:ln>
            <a:noFill/>
          </a:ln>
          <a:effectLst/>
          <a:extLst/>
        </p:spPr>
        <p:txBody>
          <a:bodyPr wrap="none" lIns="90000" tIns="45000" rIns="90000" bIns="45000"/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 sz="2000">
                <a:solidFill>
                  <a:srgbClr val="000000"/>
                </a:solidFill>
                <a:latin typeface="NanumGothic" pitchFamily="32" charset="0"/>
                <a:ea typeface="DejaVu Sans" charset="0"/>
                <a:cs typeface="DejaVu Sans" charset="0"/>
              </a:defRPr>
            </a:lvl1pPr>
            <a:lvl2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 sz="2000">
                <a:solidFill>
                  <a:srgbClr val="000000"/>
                </a:solidFill>
                <a:latin typeface="NanumGothic" pitchFamily="32" charset="0"/>
                <a:ea typeface="DejaVu Sans" charset="0"/>
                <a:cs typeface="DejaVu Sans" charset="0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 sz="2000">
                <a:solidFill>
                  <a:srgbClr val="000000"/>
                </a:solidFill>
                <a:latin typeface="NanumGothic" pitchFamily="32" charset="0"/>
                <a:ea typeface="DejaVu Sans" charset="0"/>
                <a:cs typeface="DejaVu Sans" charset="0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 sz="2000">
                <a:solidFill>
                  <a:srgbClr val="000000"/>
                </a:solidFill>
                <a:latin typeface="NanumGothic" pitchFamily="32" charset="0"/>
                <a:ea typeface="DejaVu Sans" charset="0"/>
                <a:cs typeface="DejaVu Sans" charset="0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 sz="2000">
                <a:solidFill>
                  <a:srgbClr val="000000"/>
                </a:solidFill>
                <a:latin typeface="NanumGothic" pitchFamily="32" charset="0"/>
                <a:ea typeface="DejaVu Sans" charset="0"/>
                <a:cs typeface="DejaVu Sans" charset="0"/>
              </a:defRPr>
            </a:lvl5pPr>
            <a:lvl6pPr marL="2514600" indent="-228600" defTabSz="457200" fontAlgn="base" hangingPunct="0">
              <a:lnSpc>
                <a:spcPct val="14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 sz="2000">
                <a:solidFill>
                  <a:srgbClr val="000000"/>
                </a:solidFill>
                <a:latin typeface="NanumGothic" pitchFamily="32" charset="0"/>
                <a:ea typeface="DejaVu Sans" charset="0"/>
                <a:cs typeface="DejaVu Sans" charset="0"/>
              </a:defRPr>
            </a:lvl6pPr>
            <a:lvl7pPr marL="2971800" indent="-228600" defTabSz="457200" fontAlgn="base" hangingPunct="0">
              <a:lnSpc>
                <a:spcPct val="14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 sz="2000">
                <a:solidFill>
                  <a:srgbClr val="000000"/>
                </a:solidFill>
                <a:latin typeface="NanumGothic" pitchFamily="32" charset="0"/>
                <a:ea typeface="DejaVu Sans" charset="0"/>
                <a:cs typeface="DejaVu Sans" charset="0"/>
              </a:defRPr>
            </a:lvl7pPr>
            <a:lvl8pPr marL="3429000" indent="-228600" defTabSz="457200" fontAlgn="base" hangingPunct="0">
              <a:lnSpc>
                <a:spcPct val="14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 sz="2000">
                <a:solidFill>
                  <a:srgbClr val="000000"/>
                </a:solidFill>
                <a:latin typeface="NanumGothic" pitchFamily="32" charset="0"/>
                <a:ea typeface="DejaVu Sans" charset="0"/>
                <a:cs typeface="DejaVu Sans" charset="0"/>
              </a:defRPr>
            </a:lvl8pPr>
            <a:lvl9pPr marL="3886200" indent="-228600" defTabSz="457200" fontAlgn="base" hangingPunct="0">
              <a:lnSpc>
                <a:spcPct val="14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 sz="2000">
                <a:solidFill>
                  <a:srgbClr val="000000"/>
                </a:solidFill>
                <a:latin typeface="NanumGothic" pitchFamily="32" charset="0"/>
                <a:ea typeface="DejaVu Sans" charset="0"/>
                <a:cs typeface="DejaVu Sans" charset="0"/>
              </a:defRPr>
            </a:lvl9pPr>
          </a:lstStyle>
          <a:p>
            <a:pPr>
              <a:lnSpc>
                <a:spcPct val="96000"/>
              </a:lnSpc>
              <a:defRPr/>
            </a:pPr>
            <a:r>
              <a:rPr lang="en-US" altLang="de-DE" sz="14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Jochmann et al</a:t>
            </a:r>
            <a:r>
              <a:rPr lang="en-US" altLang="de-DE" sz="1400" b="1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., 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Physical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Review Letters </a:t>
            </a:r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111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2013), 114803 </a:t>
            </a:r>
          </a:p>
        </p:txBody>
      </p:sp>
    </p:spTree>
    <p:extLst>
      <p:ext uri="{BB962C8B-B14F-4D97-AF65-F5344CB8AC3E}">
        <p14:creationId xmlns:p14="http://schemas.microsoft.com/office/powerpoint/2010/main" val="3873042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4294967295"/>
          </p:nvPr>
        </p:nvSpPr>
        <p:spPr>
          <a:xfrm>
            <a:off x="0" y="44450"/>
            <a:ext cx="6983413" cy="431800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de-DE" sz="2400" b="1" dirty="0" smtClean="0">
                <a:solidFill>
                  <a:schemeClr val="bg1"/>
                </a:solidFill>
              </a:rPr>
              <a:t>      Compact pulsed magnet gantry design </a:t>
            </a:r>
            <a:endParaRPr lang="de-DE" sz="2400" b="1" dirty="0">
              <a:solidFill>
                <a:schemeClr val="bg1"/>
              </a:solidFill>
            </a:endParaRPr>
          </a:p>
        </p:txBody>
      </p:sp>
      <p:pic>
        <p:nvPicPr>
          <p:cNvPr id="4" name="Picture 8" descr="P:\Eigene Dateien\02-Posters\Oncoray_2013Retreat\gantry_poster2.png"/>
          <p:cNvPicPr preferRelativeResize="0"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660" y="1556792"/>
            <a:ext cx="6403612" cy="43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feld 5"/>
          <p:cNvSpPr txBox="1"/>
          <p:nvPr/>
        </p:nvSpPr>
        <p:spPr>
          <a:xfrm>
            <a:off x="204000" y="827420"/>
            <a:ext cx="78963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500"/>
              </a:spcAft>
            </a:pPr>
            <a:r>
              <a:rPr lang="de-DE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Pulsed</a:t>
            </a:r>
            <a:r>
              <a:rPr lang="de-DE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high-</a:t>
            </a:r>
            <a:r>
              <a:rPr lang="de-DE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field</a:t>
            </a:r>
            <a:r>
              <a:rPr lang="de-DE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(40T </a:t>
            </a:r>
            <a:r>
              <a:rPr lang="de-DE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solenoid</a:t>
            </a:r>
            <a:r>
              <a:rPr lang="de-DE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, 8T </a:t>
            </a:r>
            <a:r>
              <a:rPr lang="de-DE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dipole</a:t>
            </a:r>
            <a:r>
              <a:rPr lang="de-DE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) </a:t>
            </a:r>
            <a:r>
              <a:rPr lang="de-DE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air</a:t>
            </a:r>
            <a:r>
              <a:rPr lang="de-DE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coil</a:t>
            </a:r>
            <a:r>
              <a:rPr lang="de-DE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magnets</a:t>
            </a:r>
            <a:r>
              <a:rPr lang="de-DE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for</a:t>
            </a:r>
            <a:r>
              <a:rPr lang="de-DE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beam </a:t>
            </a:r>
            <a:r>
              <a:rPr lang="de-DE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guiding</a:t>
            </a:r>
            <a:endParaRPr lang="de-DE" dirty="0">
              <a:solidFill>
                <a:srgbClr val="000000"/>
              </a:solidFill>
              <a:latin typeface="Arial" pitchFamily="34" charset="0"/>
              <a:cs typeface="Arial" pitchFamily="34" charset="0"/>
              <a:sym typeface="Wingdings" pitchFamily="2" charset="2"/>
            </a:endParaRPr>
          </a:p>
        </p:txBody>
      </p:sp>
      <p:pic>
        <p:nvPicPr>
          <p:cNvPr id="7" name="Grafik 33" descr="LogoOncoRaytransparent_3D.gi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9504" y="5615458"/>
            <a:ext cx="889000" cy="47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feld 4"/>
          <p:cNvSpPr txBox="1"/>
          <p:nvPr/>
        </p:nvSpPr>
        <p:spPr>
          <a:xfrm>
            <a:off x="107504" y="6289575"/>
            <a:ext cx="64922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U. Masood, et al., Appl</a:t>
            </a:r>
            <a:r>
              <a:rPr lang="en-US" sz="1400" dirty="0"/>
              <a:t>. Phys. B, online first DOI </a:t>
            </a:r>
            <a:r>
              <a:rPr lang="en-US" sz="1400" dirty="0" smtClean="0"/>
              <a:t>10.1007/s00340-014-5796-z</a:t>
            </a:r>
            <a:endParaRPr lang="de-DE" sz="1400" i="1" dirty="0"/>
          </a:p>
        </p:txBody>
      </p:sp>
    </p:spTree>
    <p:extLst>
      <p:ext uri="{BB962C8B-B14F-4D97-AF65-F5344CB8AC3E}">
        <p14:creationId xmlns:p14="http://schemas.microsoft.com/office/powerpoint/2010/main" val="2985855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16" descr="dgmp_initspect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22" r="5888"/>
          <a:stretch>
            <a:fillRect/>
          </a:stretch>
        </p:blipFill>
        <p:spPr bwMode="auto">
          <a:xfrm>
            <a:off x="5076056" y="692696"/>
            <a:ext cx="3955016" cy="2520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759"/>
          <p:cNvGrpSpPr>
            <a:grpSpLocks/>
          </p:cNvGrpSpPr>
          <p:nvPr/>
        </p:nvGrpSpPr>
        <p:grpSpPr bwMode="auto">
          <a:xfrm>
            <a:off x="35496" y="749414"/>
            <a:ext cx="4824536" cy="2551094"/>
            <a:chOff x="9589" y="6167"/>
            <a:chExt cx="4562" cy="2215"/>
          </a:xfrm>
        </p:grpSpPr>
        <p:grpSp>
          <p:nvGrpSpPr>
            <p:cNvPr id="8" name="Group 761"/>
            <p:cNvGrpSpPr>
              <a:grpSpLocks/>
            </p:cNvGrpSpPr>
            <p:nvPr/>
          </p:nvGrpSpPr>
          <p:grpSpPr bwMode="auto">
            <a:xfrm>
              <a:off x="9589" y="6167"/>
              <a:ext cx="4562" cy="2215"/>
              <a:chOff x="521" y="845"/>
              <a:chExt cx="4608" cy="2364"/>
            </a:xfrm>
          </p:grpSpPr>
          <p:grpSp>
            <p:nvGrpSpPr>
              <p:cNvPr id="10" name="Group 762"/>
              <p:cNvGrpSpPr>
                <a:grpSpLocks/>
              </p:cNvGrpSpPr>
              <p:nvPr/>
            </p:nvGrpSpPr>
            <p:grpSpPr bwMode="auto">
              <a:xfrm>
                <a:off x="521" y="845"/>
                <a:ext cx="4608" cy="2364"/>
                <a:chOff x="521" y="845"/>
                <a:chExt cx="4608" cy="2364"/>
              </a:xfrm>
            </p:grpSpPr>
            <p:grpSp>
              <p:nvGrpSpPr>
                <p:cNvPr id="25" name="Group 763"/>
                <p:cNvGrpSpPr>
                  <a:grpSpLocks/>
                </p:cNvGrpSpPr>
                <p:nvPr/>
              </p:nvGrpSpPr>
              <p:grpSpPr bwMode="auto">
                <a:xfrm>
                  <a:off x="521" y="845"/>
                  <a:ext cx="4608" cy="2364"/>
                  <a:chOff x="521" y="845"/>
                  <a:chExt cx="4608" cy="2364"/>
                </a:xfrm>
              </p:grpSpPr>
              <p:grpSp>
                <p:nvGrpSpPr>
                  <p:cNvPr id="28" name="Group 764"/>
                  <p:cNvGrpSpPr>
                    <a:grpSpLocks/>
                  </p:cNvGrpSpPr>
                  <p:nvPr/>
                </p:nvGrpSpPr>
                <p:grpSpPr bwMode="auto">
                  <a:xfrm>
                    <a:off x="521" y="845"/>
                    <a:ext cx="4608" cy="2364"/>
                    <a:chOff x="521" y="845"/>
                    <a:chExt cx="4608" cy="2364"/>
                  </a:xfrm>
                </p:grpSpPr>
                <p:pic>
                  <p:nvPicPr>
                    <p:cNvPr id="31" name="Picture 765" descr="dgmp_BEADD_initspect"/>
                    <p:cNvPicPr>
                      <a:picLocks noChangeAspect="1" noChangeArrowheads="1"/>
                    </p:cNvPicPr>
                    <p:nvPr/>
                  </p:nvPicPr>
                  <p:blipFill rotWithShape="1">
                    <a:blip r:embed="rId3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b="-6758"/>
                    <a:stretch/>
                  </p:blipFill>
                  <p:spPr bwMode="auto">
                    <a:xfrm>
                      <a:off x="521" y="1026"/>
                      <a:ext cx="4608" cy="2183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grpSp>
                  <p:nvGrpSpPr>
                    <p:cNvPr id="32" name="Group 766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099" y="845"/>
                      <a:ext cx="3571" cy="363"/>
                      <a:chOff x="1099" y="845"/>
                      <a:chExt cx="3571" cy="363"/>
                    </a:xfrm>
                  </p:grpSpPr>
                  <p:grpSp>
                    <p:nvGrpSpPr>
                      <p:cNvPr id="33" name="Group 767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1099" y="845"/>
                        <a:ext cx="3571" cy="363"/>
                        <a:chOff x="1099" y="845"/>
                        <a:chExt cx="3571" cy="363"/>
                      </a:xfrm>
                    </p:grpSpPr>
                    <p:sp>
                      <p:nvSpPr>
                        <p:cNvPr id="37" name="Rectangle 76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099" y="845"/>
                          <a:ext cx="1588" cy="363"/>
                        </a:xfrm>
                        <a:prstGeom prst="rect">
                          <a:avLst/>
                        </a:prstGeom>
                        <a:solidFill>
                          <a:schemeClr val="folHlink"/>
                        </a:solidFill>
                        <a:ln w="9525">
                          <a:solidFill>
                            <a:schemeClr val="folHlink"/>
                          </a:solidFill>
                          <a:miter lim="800000"/>
                          <a:headEnd/>
                          <a:tailEnd/>
                        </a:ln>
                      </p:spPr>
                      <p:txBody>
                        <a:bodyPr wrap="none" anchor="ctr"/>
                        <a:lstStyle/>
                        <a:p>
                          <a:endParaRPr lang="en-US">
                            <a:solidFill>
                              <a:srgbClr val="000000"/>
                            </a:solidFill>
                          </a:endParaRPr>
                        </a:p>
                      </p:txBody>
                    </p:sp>
                    <p:sp>
                      <p:nvSpPr>
                        <p:cNvPr id="38" name="Rectangle 76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264" y="845"/>
                          <a:ext cx="1406" cy="363"/>
                        </a:xfrm>
                        <a:prstGeom prst="rect">
                          <a:avLst/>
                        </a:prstGeom>
                        <a:solidFill>
                          <a:schemeClr val="folHlink"/>
                        </a:solidFill>
                        <a:ln w="9525">
                          <a:solidFill>
                            <a:schemeClr val="folHlink"/>
                          </a:solidFill>
                          <a:miter lim="800000"/>
                          <a:headEnd/>
                          <a:tailEnd/>
                        </a:ln>
                      </p:spPr>
                      <p:txBody>
                        <a:bodyPr wrap="none" anchor="ctr"/>
                        <a:lstStyle/>
                        <a:p>
                          <a:endParaRPr lang="en-US">
                            <a:solidFill>
                              <a:srgbClr val="000000"/>
                            </a:solidFill>
                          </a:endParaRPr>
                        </a:p>
                      </p:txBody>
                    </p:sp>
                    <p:sp>
                      <p:nvSpPr>
                        <p:cNvPr id="39" name="Rectangle 77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562" y="845"/>
                          <a:ext cx="726" cy="363"/>
                        </a:xfrm>
                        <a:prstGeom prst="rect">
                          <a:avLst/>
                        </a:prstGeom>
                        <a:solidFill>
                          <a:srgbClr val="FF0000"/>
                        </a:solidFill>
                        <a:ln w="9525">
                          <a:solidFill>
                            <a:srgbClr val="FF0000"/>
                          </a:solidFill>
                          <a:miter lim="800000"/>
                          <a:headEnd/>
                          <a:tailEnd/>
                        </a:ln>
                      </p:spPr>
                      <p:txBody>
                        <a:bodyPr wrap="none" anchor="ctr"/>
                        <a:lstStyle/>
                        <a:p>
                          <a:endParaRPr lang="en-US">
                            <a:solidFill>
                              <a:srgbClr val="000000"/>
                            </a:solidFill>
                          </a:endParaRPr>
                        </a:p>
                      </p:txBody>
                    </p:sp>
                  </p:grpSp>
                  <p:sp>
                    <p:nvSpPr>
                      <p:cNvPr id="34" name="Rectangle 771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243" y="845"/>
                        <a:ext cx="1221" cy="362"/>
                      </a:xfrm>
                      <a:prstGeom prst="rect">
                        <a:avLst/>
                      </a:prstGeom>
                      <a:solidFill>
                        <a:schemeClr val="folHlink">
                          <a:alpha val="0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r>
                          <a:rPr lang="en-GB" sz="1100" b="1" dirty="0">
                            <a:solidFill>
                              <a:srgbClr val="000000"/>
                            </a:solidFill>
                          </a:rPr>
                          <a:t>Distal</a:t>
                        </a:r>
                      </a:p>
                      <a:p>
                        <a:r>
                          <a:rPr lang="en-GB" sz="1100" b="1" dirty="0">
                            <a:solidFill>
                              <a:srgbClr val="000000"/>
                            </a:solidFill>
                          </a:rPr>
                          <a:t>End</a:t>
                        </a:r>
                        <a:endParaRPr lang="de-DE" sz="1100" b="1" dirty="0">
                          <a:solidFill>
                            <a:srgbClr val="000000"/>
                          </a:solidFill>
                        </a:endParaRPr>
                      </a:p>
                    </p:txBody>
                  </p:sp>
                  <p:sp>
                    <p:nvSpPr>
                      <p:cNvPr id="35" name="Rectangle 772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682" y="845"/>
                        <a:ext cx="926" cy="362"/>
                      </a:xfrm>
                      <a:prstGeom prst="rect">
                        <a:avLst/>
                      </a:prstGeom>
                      <a:solidFill>
                        <a:schemeClr val="folHlink">
                          <a:alpha val="0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algn="r"/>
                        <a:r>
                          <a:rPr lang="en-GB" sz="1100" b="1" dirty="0">
                            <a:solidFill>
                              <a:srgbClr val="000000"/>
                            </a:solidFill>
                          </a:rPr>
                          <a:t>Proximal</a:t>
                        </a:r>
                      </a:p>
                      <a:p>
                        <a:pPr algn="r"/>
                        <a:r>
                          <a:rPr lang="en-GB" sz="1100" b="1" dirty="0">
                            <a:solidFill>
                              <a:srgbClr val="000000"/>
                            </a:solidFill>
                          </a:rPr>
                          <a:t>End</a:t>
                        </a:r>
                        <a:endParaRPr lang="de-DE" sz="1100" b="1" dirty="0">
                          <a:solidFill>
                            <a:srgbClr val="000000"/>
                          </a:solidFill>
                        </a:endParaRPr>
                      </a:p>
                    </p:txBody>
                  </p:sp>
                  <p:sp>
                    <p:nvSpPr>
                      <p:cNvPr id="36" name="Rectangle 773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578" y="845"/>
                        <a:ext cx="635" cy="362"/>
                      </a:xfrm>
                      <a:prstGeom prst="rect">
                        <a:avLst/>
                      </a:prstGeom>
                      <a:solidFill>
                        <a:schemeClr val="folHlink">
                          <a:alpha val="0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r>
                          <a:rPr lang="en-GB" sz="1100" b="1">
                            <a:solidFill>
                              <a:srgbClr val="000000"/>
                            </a:solidFill>
                          </a:rPr>
                          <a:t>TUMOR</a:t>
                        </a:r>
                        <a:endParaRPr lang="de-DE" sz="1100" b="1">
                          <a:solidFill>
                            <a:srgbClr val="000000"/>
                          </a:solidFill>
                        </a:endParaRPr>
                      </a:p>
                    </p:txBody>
                  </p:sp>
                </p:grpSp>
              </p:grpSp>
              <p:sp>
                <p:nvSpPr>
                  <p:cNvPr id="29" name="Line 774"/>
                  <p:cNvSpPr>
                    <a:spLocks noChangeShapeType="1"/>
                  </p:cNvSpPr>
                  <p:nvPr/>
                </p:nvSpPr>
                <p:spPr bwMode="auto">
                  <a:xfrm>
                    <a:off x="2562" y="1230"/>
                    <a:ext cx="0" cy="1656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prstDash val="dash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DE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30" name="Line 775"/>
                  <p:cNvSpPr>
                    <a:spLocks noChangeShapeType="1"/>
                  </p:cNvSpPr>
                  <p:nvPr/>
                </p:nvSpPr>
                <p:spPr bwMode="auto">
                  <a:xfrm>
                    <a:off x="3288" y="1230"/>
                    <a:ext cx="0" cy="1656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prstDash val="dash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DE">
                      <a:solidFill>
                        <a:srgbClr val="000000"/>
                      </a:solidFill>
                    </a:endParaRPr>
                  </a:p>
                </p:txBody>
              </p:sp>
            </p:grpSp>
            <p:sp>
              <p:nvSpPr>
                <p:cNvPr id="26" name="Freeform 776"/>
                <p:cNvSpPr>
                  <a:spLocks/>
                </p:cNvSpPr>
                <p:nvPr/>
              </p:nvSpPr>
              <p:spPr bwMode="auto">
                <a:xfrm>
                  <a:off x="1383" y="1321"/>
                  <a:ext cx="1157" cy="1542"/>
                </a:xfrm>
                <a:custGeom>
                  <a:avLst/>
                  <a:gdLst>
                    <a:gd name="T0" fmla="*/ 0 w 1157"/>
                    <a:gd name="T1" fmla="*/ 0 h 1542"/>
                    <a:gd name="T2" fmla="*/ 0 w 1157"/>
                    <a:gd name="T3" fmla="*/ 1542 h 1542"/>
                    <a:gd name="T4" fmla="*/ 1157 w 1157"/>
                    <a:gd name="T5" fmla="*/ 1519 h 1542"/>
                    <a:gd name="T6" fmla="*/ 1157 w 1157"/>
                    <a:gd name="T7" fmla="*/ 476 h 1542"/>
                    <a:gd name="T8" fmla="*/ 0 w 1157"/>
                    <a:gd name="T9" fmla="*/ 0 h 154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157"/>
                    <a:gd name="T16" fmla="*/ 0 h 1542"/>
                    <a:gd name="T17" fmla="*/ 1157 w 1157"/>
                    <a:gd name="T18" fmla="*/ 1542 h 154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157" h="1542">
                      <a:moveTo>
                        <a:pt x="0" y="0"/>
                      </a:moveTo>
                      <a:lnTo>
                        <a:pt x="0" y="1542"/>
                      </a:lnTo>
                      <a:lnTo>
                        <a:pt x="1157" y="1519"/>
                      </a:lnTo>
                      <a:lnTo>
                        <a:pt x="1157" y="47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CC99">
                    <a:alpha val="30196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7" name="Freeform 777"/>
                <p:cNvSpPr>
                  <a:spLocks/>
                </p:cNvSpPr>
                <p:nvPr/>
              </p:nvSpPr>
              <p:spPr bwMode="auto">
                <a:xfrm>
                  <a:off x="3311" y="2137"/>
                  <a:ext cx="1066" cy="726"/>
                </a:xfrm>
                <a:custGeom>
                  <a:avLst/>
                  <a:gdLst>
                    <a:gd name="T0" fmla="*/ 0 w 1066"/>
                    <a:gd name="T1" fmla="*/ 0 h 771"/>
                    <a:gd name="T2" fmla="*/ 0 w 1066"/>
                    <a:gd name="T3" fmla="*/ 644 h 771"/>
                    <a:gd name="T4" fmla="*/ 1066 w 1066"/>
                    <a:gd name="T5" fmla="*/ 644 h 771"/>
                    <a:gd name="T6" fmla="*/ 1066 w 1066"/>
                    <a:gd name="T7" fmla="*/ 341 h 771"/>
                    <a:gd name="T8" fmla="*/ 0 w 1066"/>
                    <a:gd name="T9" fmla="*/ 0 h 771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066"/>
                    <a:gd name="T16" fmla="*/ 0 h 771"/>
                    <a:gd name="T17" fmla="*/ 1066 w 1066"/>
                    <a:gd name="T18" fmla="*/ 771 h 771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066" h="771">
                      <a:moveTo>
                        <a:pt x="0" y="0"/>
                      </a:moveTo>
                      <a:lnTo>
                        <a:pt x="0" y="771"/>
                      </a:lnTo>
                      <a:lnTo>
                        <a:pt x="1066" y="771"/>
                      </a:lnTo>
                      <a:lnTo>
                        <a:pt x="1066" y="40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CC99">
                    <a:alpha val="20000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>
                    <a:solidFill>
                      <a:srgbClr val="000000"/>
                    </a:solidFill>
                  </a:endParaRPr>
                </a:p>
              </p:txBody>
            </p:sp>
          </p:grpSp>
          <p:grpSp>
            <p:nvGrpSpPr>
              <p:cNvPr id="11" name="Group 778"/>
              <p:cNvGrpSpPr>
                <a:grpSpLocks/>
              </p:cNvGrpSpPr>
              <p:nvPr/>
            </p:nvGrpSpPr>
            <p:grpSpPr bwMode="auto">
              <a:xfrm>
                <a:off x="2540" y="1797"/>
                <a:ext cx="771" cy="1066"/>
                <a:chOff x="2540" y="1797"/>
                <a:chExt cx="771" cy="1066"/>
              </a:xfrm>
            </p:grpSpPr>
            <p:sp>
              <p:nvSpPr>
                <p:cNvPr id="12" name="Line 779"/>
                <p:cNvSpPr>
                  <a:spLocks noChangeShapeType="1"/>
                </p:cNvSpPr>
                <p:nvPr/>
              </p:nvSpPr>
              <p:spPr bwMode="auto">
                <a:xfrm flipV="1">
                  <a:off x="2562" y="1911"/>
                  <a:ext cx="205" cy="68"/>
                </a:xfrm>
                <a:prstGeom prst="line">
                  <a:avLst/>
                </a:prstGeom>
                <a:noFill/>
                <a:ln w="38100" cmpd="dbl">
                  <a:solidFill>
                    <a:srgbClr val="3366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de-DE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3" name="Line 780"/>
                <p:cNvSpPr>
                  <a:spLocks noChangeShapeType="1"/>
                </p:cNvSpPr>
                <p:nvPr/>
              </p:nvSpPr>
              <p:spPr bwMode="auto">
                <a:xfrm flipV="1">
                  <a:off x="2562" y="1979"/>
                  <a:ext cx="341" cy="136"/>
                </a:xfrm>
                <a:prstGeom prst="line">
                  <a:avLst/>
                </a:prstGeom>
                <a:noFill/>
                <a:ln w="38100" cmpd="dbl">
                  <a:solidFill>
                    <a:srgbClr val="3366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de-DE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4" name="Line 781"/>
                <p:cNvSpPr>
                  <a:spLocks noChangeShapeType="1"/>
                </p:cNvSpPr>
                <p:nvPr/>
              </p:nvSpPr>
              <p:spPr bwMode="auto">
                <a:xfrm flipV="1">
                  <a:off x="2562" y="2047"/>
                  <a:ext cx="454" cy="181"/>
                </a:xfrm>
                <a:prstGeom prst="line">
                  <a:avLst/>
                </a:prstGeom>
                <a:noFill/>
                <a:ln w="38100" cmpd="dbl">
                  <a:solidFill>
                    <a:srgbClr val="3366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de-DE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5" name="Line 782"/>
                <p:cNvSpPr>
                  <a:spLocks noChangeShapeType="1"/>
                </p:cNvSpPr>
                <p:nvPr/>
              </p:nvSpPr>
              <p:spPr bwMode="auto">
                <a:xfrm flipV="1">
                  <a:off x="2563" y="2115"/>
                  <a:ext cx="703" cy="272"/>
                </a:xfrm>
                <a:prstGeom prst="line">
                  <a:avLst/>
                </a:prstGeom>
                <a:noFill/>
                <a:ln w="38100" cmpd="dbl">
                  <a:solidFill>
                    <a:srgbClr val="3366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de-DE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6" name="Line 783"/>
                <p:cNvSpPr>
                  <a:spLocks noChangeShapeType="1"/>
                </p:cNvSpPr>
                <p:nvPr/>
              </p:nvSpPr>
              <p:spPr bwMode="auto">
                <a:xfrm flipV="1">
                  <a:off x="2540" y="2273"/>
                  <a:ext cx="747" cy="295"/>
                </a:xfrm>
                <a:prstGeom prst="line">
                  <a:avLst/>
                </a:prstGeom>
                <a:noFill/>
                <a:ln w="38100" cmpd="dbl">
                  <a:solidFill>
                    <a:srgbClr val="3366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de-DE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7" name="Line 784"/>
                <p:cNvSpPr>
                  <a:spLocks noChangeShapeType="1"/>
                </p:cNvSpPr>
                <p:nvPr/>
              </p:nvSpPr>
              <p:spPr bwMode="auto">
                <a:xfrm flipV="1">
                  <a:off x="2540" y="2455"/>
                  <a:ext cx="747" cy="295"/>
                </a:xfrm>
                <a:prstGeom prst="line">
                  <a:avLst/>
                </a:prstGeom>
                <a:noFill/>
                <a:ln w="38100" cmpd="dbl">
                  <a:solidFill>
                    <a:srgbClr val="3366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de-DE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8" name="Line 785"/>
                <p:cNvSpPr>
                  <a:spLocks noChangeShapeType="1"/>
                </p:cNvSpPr>
                <p:nvPr/>
              </p:nvSpPr>
              <p:spPr bwMode="auto">
                <a:xfrm flipV="1">
                  <a:off x="2653" y="2614"/>
                  <a:ext cx="635" cy="249"/>
                </a:xfrm>
                <a:prstGeom prst="line">
                  <a:avLst/>
                </a:prstGeom>
                <a:noFill/>
                <a:ln w="38100" cmpd="dbl">
                  <a:solidFill>
                    <a:srgbClr val="3366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de-DE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9" name="Line 786"/>
                <p:cNvSpPr>
                  <a:spLocks noChangeShapeType="1"/>
                </p:cNvSpPr>
                <p:nvPr/>
              </p:nvSpPr>
              <p:spPr bwMode="auto">
                <a:xfrm flipV="1">
                  <a:off x="3039" y="2772"/>
                  <a:ext cx="249" cy="91"/>
                </a:xfrm>
                <a:prstGeom prst="line">
                  <a:avLst/>
                </a:prstGeom>
                <a:noFill/>
                <a:ln w="38100" cmpd="dbl">
                  <a:solidFill>
                    <a:srgbClr val="3366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de-DE">
                    <a:solidFill>
                      <a:srgbClr val="000000"/>
                    </a:solidFill>
                  </a:endParaRPr>
                </a:p>
              </p:txBody>
            </p:sp>
            <p:grpSp>
              <p:nvGrpSpPr>
                <p:cNvPr id="20" name="Group 787"/>
                <p:cNvGrpSpPr>
                  <a:grpSpLocks/>
                </p:cNvGrpSpPr>
                <p:nvPr/>
              </p:nvGrpSpPr>
              <p:grpSpPr bwMode="auto">
                <a:xfrm>
                  <a:off x="2562" y="1797"/>
                  <a:ext cx="749" cy="1066"/>
                  <a:chOff x="2562" y="1797"/>
                  <a:chExt cx="749" cy="1066"/>
                </a:xfrm>
              </p:grpSpPr>
              <p:sp>
                <p:nvSpPr>
                  <p:cNvPr id="21" name="Line 788"/>
                  <p:cNvSpPr>
                    <a:spLocks noChangeShapeType="1"/>
                  </p:cNvSpPr>
                  <p:nvPr/>
                </p:nvSpPr>
                <p:spPr bwMode="auto">
                  <a:xfrm>
                    <a:off x="2562" y="1797"/>
                    <a:ext cx="0" cy="1066"/>
                  </a:xfrm>
                  <a:prstGeom prst="line">
                    <a:avLst/>
                  </a:prstGeom>
                  <a:noFill/>
                  <a:ln w="57150" cmpd="thinThick">
                    <a:solidFill>
                      <a:srgbClr val="0099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DE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22" name="Line 789"/>
                  <p:cNvSpPr>
                    <a:spLocks noChangeShapeType="1"/>
                  </p:cNvSpPr>
                  <p:nvPr/>
                </p:nvSpPr>
                <p:spPr bwMode="auto">
                  <a:xfrm>
                    <a:off x="2562" y="1820"/>
                    <a:ext cx="726" cy="295"/>
                  </a:xfrm>
                  <a:prstGeom prst="line">
                    <a:avLst/>
                  </a:prstGeom>
                  <a:noFill/>
                  <a:ln w="57150" cmpd="thinThick">
                    <a:solidFill>
                      <a:srgbClr val="0099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DE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23" name="Line 790"/>
                  <p:cNvSpPr>
                    <a:spLocks noChangeShapeType="1"/>
                  </p:cNvSpPr>
                  <p:nvPr/>
                </p:nvSpPr>
                <p:spPr bwMode="auto">
                  <a:xfrm>
                    <a:off x="3288" y="2115"/>
                    <a:ext cx="0" cy="748"/>
                  </a:xfrm>
                  <a:prstGeom prst="line">
                    <a:avLst/>
                  </a:prstGeom>
                  <a:noFill/>
                  <a:ln w="57150" cmpd="thinThick">
                    <a:solidFill>
                      <a:srgbClr val="0099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DE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24" name="Line 791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562" y="2863"/>
                    <a:ext cx="749" cy="0"/>
                  </a:xfrm>
                  <a:prstGeom prst="line">
                    <a:avLst/>
                  </a:prstGeom>
                  <a:noFill/>
                  <a:ln w="57150" cmpd="thinThick">
                    <a:solidFill>
                      <a:srgbClr val="0099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DE">
                      <a:solidFill>
                        <a:srgbClr val="000000"/>
                      </a:solidFill>
                    </a:endParaRPr>
                  </a:p>
                </p:txBody>
              </p:sp>
            </p:grpSp>
          </p:grpSp>
        </p:grpSp>
        <p:sp>
          <p:nvSpPr>
            <p:cNvPr id="7" name="Rectangle 793"/>
            <p:cNvSpPr>
              <a:spLocks noChangeArrowheads="1"/>
            </p:cNvSpPr>
            <p:nvPr/>
          </p:nvSpPr>
          <p:spPr bwMode="auto">
            <a:xfrm>
              <a:off x="12208" y="6791"/>
              <a:ext cx="1625" cy="688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r>
                <a:rPr lang="en-US" sz="1000" b="1" dirty="0">
                  <a:solidFill>
                    <a:srgbClr val="333399"/>
                  </a:solidFill>
                </a:rPr>
                <a:t>TNSA spectrum</a:t>
              </a:r>
            </a:p>
            <a:p>
              <a:pPr algn="ctr"/>
              <a:r>
                <a:rPr lang="en-US" sz="1000" b="1" dirty="0">
                  <a:solidFill>
                    <a:srgbClr val="333399"/>
                  </a:solidFill>
                </a:rPr>
                <a:t>scaled to therapeutic</a:t>
              </a:r>
            </a:p>
            <a:p>
              <a:pPr algn="ctr"/>
              <a:r>
                <a:rPr lang="en-US" sz="1000" b="1" dirty="0">
                  <a:solidFill>
                    <a:srgbClr val="333399"/>
                  </a:solidFill>
                </a:rPr>
                <a:t>energy range</a:t>
              </a:r>
              <a:endParaRPr lang="de-DE" sz="1000" b="1" dirty="0">
                <a:solidFill>
                  <a:srgbClr val="333399"/>
                </a:solidFill>
              </a:endParaRPr>
            </a:p>
          </p:txBody>
        </p:sp>
      </p:grpSp>
      <p:grpSp>
        <p:nvGrpSpPr>
          <p:cNvPr id="40" name="Group 794"/>
          <p:cNvGrpSpPr>
            <a:grpSpLocks/>
          </p:cNvGrpSpPr>
          <p:nvPr/>
        </p:nvGrpSpPr>
        <p:grpSpPr bwMode="auto">
          <a:xfrm>
            <a:off x="5082961" y="3494700"/>
            <a:ext cx="4241567" cy="2598596"/>
            <a:chOff x="14377" y="8254"/>
            <a:chExt cx="4269" cy="2643"/>
          </a:xfrm>
        </p:grpSpPr>
        <p:pic>
          <p:nvPicPr>
            <p:cNvPr id="41" name="Picture 795" descr="1234"/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377" y="8254"/>
              <a:ext cx="4269" cy="26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42" name="Group 796"/>
            <p:cNvGrpSpPr>
              <a:grpSpLocks/>
            </p:cNvGrpSpPr>
            <p:nvPr/>
          </p:nvGrpSpPr>
          <p:grpSpPr bwMode="auto">
            <a:xfrm>
              <a:off x="14916" y="8335"/>
              <a:ext cx="3310" cy="240"/>
              <a:chOff x="14916" y="8346"/>
              <a:chExt cx="3310" cy="240"/>
            </a:xfrm>
          </p:grpSpPr>
          <p:sp>
            <p:nvSpPr>
              <p:cNvPr id="45" name="Rectangle 797"/>
              <p:cNvSpPr>
                <a:spLocks noChangeArrowheads="1"/>
              </p:cNvSpPr>
              <p:nvPr/>
            </p:nvSpPr>
            <p:spPr bwMode="auto">
              <a:xfrm>
                <a:off x="14916" y="8376"/>
                <a:ext cx="1827" cy="135"/>
              </a:xfrm>
              <a:prstGeom prst="rect">
                <a:avLst/>
              </a:prstGeom>
              <a:solidFill>
                <a:schemeClr val="folHlink"/>
              </a:solidFill>
              <a:ln w="9525">
                <a:solidFill>
                  <a:schemeClr val="folHlink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6" name="Rectangle 798"/>
              <p:cNvSpPr>
                <a:spLocks noChangeArrowheads="1"/>
              </p:cNvSpPr>
              <p:nvPr/>
            </p:nvSpPr>
            <p:spPr bwMode="auto">
              <a:xfrm>
                <a:off x="17319" y="8376"/>
                <a:ext cx="907" cy="135"/>
              </a:xfrm>
              <a:prstGeom prst="rect">
                <a:avLst/>
              </a:prstGeom>
              <a:solidFill>
                <a:schemeClr val="folHlink"/>
              </a:solidFill>
              <a:ln w="9525">
                <a:solidFill>
                  <a:schemeClr val="folHlink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7" name="Rectangle 799"/>
              <p:cNvSpPr>
                <a:spLocks noChangeArrowheads="1"/>
              </p:cNvSpPr>
              <p:nvPr/>
            </p:nvSpPr>
            <p:spPr bwMode="auto">
              <a:xfrm>
                <a:off x="16555" y="8376"/>
                <a:ext cx="862" cy="135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8" name="Rectangle 800"/>
              <p:cNvSpPr>
                <a:spLocks noChangeArrowheads="1"/>
              </p:cNvSpPr>
              <p:nvPr/>
            </p:nvSpPr>
            <p:spPr bwMode="auto">
              <a:xfrm>
                <a:off x="16712" y="8346"/>
                <a:ext cx="635" cy="240"/>
              </a:xfrm>
              <a:prstGeom prst="rect">
                <a:avLst/>
              </a:prstGeom>
              <a:solidFill>
                <a:schemeClr val="folHlink">
                  <a:alpha val="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r>
                  <a:rPr lang="en-US" sz="1000" b="1" dirty="0">
                    <a:solidFill>
                      <a:srgbClr val="000000"/>
                    </a:solidFill>
                  </a:rPr>
                  <a:t>SOBP</a:t>
                </a:r>
                <a:endParaRPr lang="de-DE" sz="1100" b="1" dirty="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43" name="Rectangle 801"/>
            <p:cNvSpPr>
              <a:spLocks noChangeArrowheads="1"/>
            </p:cNvSpPr>
            <p:nvPr/>
          </p:nvSpPr>
          <p:spPr bwMode="auto">
            <a:xfrm>
              <a:off x="15239" y="9388"/>
              <a:ext cx="836" cy="2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r>
                <a:rPr lang="en-US" sz="1000" b="1" dirty="0">
                  <a:solidFill>
                    <a:srgbClr val="000000"/>
                  </a:solidFill>
                </a:rPr>
                <a:t>Geant4</a:t>
              </a:r>
            </a:p>
            <a:p>
              <a:r>
                <a:rPr lang="en-US" sz="1000" b="1" dirty="0">
                  <a:solidFill>
                    <a:srgbClr val="000000"/>
                  </a:solidFill>
                </a:rPr>
                <a:t>simulation</a:t>
              </a:r>
              <a:endParaRPr lang="de-DE" sz="1000" b="1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65" name="Group 840"/>
          <p:cNvGrpSpPr>
            <a:grpSpLocks/>
          </p:cNvGrpSpPr>
          <p:nvPr/>
        </p:nvGrpSpPr>
        <p:grpSpPr bwMode="auto">
          <a:xfrm>
            <a:off x="5796035" y="1445778"/>
            <a:ext cx="898836" cy="1313005"/>
            <a:chOff x="15496" y="6630"/>
            <a:chExt cx="918" cy="1341"/>
          </a:xfrm>
        </p:grpSpPr>
        <p:sp>
          <p:nvSpPr>
            <p:cNvPr id="66" name="Rectangle 838"/>
            <p:cNvSpPr>
              <a:spLocks noChangeArrowheads="1"/>
            </p:cNvSpPr>
            <p:nvPr/>
          </p:nvSpPr>
          <p:spPr bwMode="auto">
            <a:xfrm>
              <a:off x="15496" y="6630"/>
              <a:ext cx="771" cy="4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r>
                <a:rPr lang="en-GB" sz="1000" b="1" dirty="0" smtClean="0">
                  <a:solidFill>
                    <a:srgbClr val="3A3AB0"/>
                  </a:solidFill>
                </a:rPr>
                <a:t>Broad-band</a:t>
              </a:r>
              <a:endParaRPr lang="en-GB" sz="1000" b="1" dirty="0">
                <a:solidFill>
                  <a:srgbClr val="3A3AB0"/>
                </a:solidFill>
              </a:endParaRPr>
            </a:p>
            <a:p>
              <a:pPr algn="ctr"/>
              <a:r>
                <a:rPr lang="en-GB" sz="1000" b="1" dirty="0">
                  <a:solidFill>
                    <a:srgbClr val="3A3AB0"/>
                  </a:solidFill>
                </a:rPr>
                <a:t>(</a:t>
              </a:r>
              <a:r>
                <a:rPr lang="el-GR" sz="1000" b="1" dirty="0">
                  <a:solidFill>
                    <a:srgbClr val="3A3AB0"/>
                  </a:solidFill>
                </a:rPr>
                <a:t>Δ</a:t>
              </a:r>
              <a:r>
                <a:rPr lang="en-GB" sz="1000" b="1" dirty="0">
                  <a:solidFill>
                    <a:srgbClr val="3A3AB0"/>
                  </a:solidFill>
                </a:rPr>
                <a:t>E/E=20%)</a:t>
              </a:r>
              <a:endParaRPr lang="de-DE" sz="1000" b="1" dirty="0">
                <a:solidFill>
                  <a:srgbClr val="3A3AB0"/>
                </a:solidFill>
              </a:endParaRPr>
            </a:p>
          </p:txBody>
        </p:sp>
        <p:sp>
          <p:nvSpPr>
            <p:cNvPr id="67" name="Rectangle 839"/>
            <p:cNvSpPr>
              <a:spLocks noChangeArrowheads="1"/>
            </p:cNvSpPr>
            <p:nvPr/>
          </p:nvSpPr>
          <p:spPr bwMode="auto">
            <a:xfrm>
              <a:off x="15643" y="7563"/>
              <a:ext cx="771" cy="4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r>
                <a:rPr lang="en-GB" sz="1000" b="1" dirty="0">
                  <a:solidFill>
                    <a:srgbClr val="669900"/>
                  </a:solidFill>
                </a:rPr>
                <a:t>Mono-energetic</a:t>
              </a:r>
            </a:p>
            <a:p>
              <a:pPr algn="ctr"/>
              <a:r>
                <a:rPr lang="en-GB" sz="1000" b="1" dirty="0">
                  <a:solidFill>
                    <a:srgbClr val="669900"/>
                  </a:solidFill>
                </a:rPr>
                <a:t>(</a:t>
              </a:r>
              <a:r>
                <a:rPr lang="el-GR" sz="1000" b="1" dirty="0">
                  <a:solidFill>
                    <a:srgbClr val="669900"/>
                  </a:solidFill>
                </a:rPr>
                <a:t>Δ</a:t>
              </a:r>
              <a:r>
                <a:rPr lang="en-GB" sz="1000" b="1" dirty="0">
                  <a:solidFill>
                    <a:srgbClr val="669900"/>
                  </a:solidFill>
                </a:rPr>
                <a:t>E/E=0.1%)</a:t>
              </a:r>
              <a:endParaRPr lang="de-DE" sz="1000" b="1" dirty="0">
                <a:solidFill>
                  <a:srgbClr val="669900"/>
                </a:solidFill>
              </a:endParaRPr>
            </a:p>
          </p:txBody>
        </p:sp>
      </p:grpSp>
      <p:sp>
        <p:nvSpPr>
          <p:cNvPr id="69" name="Text Box 4"/>
          <p:cNvSpPr txBox="1">
            <a:spLocks noChangeArrowheads="1"/>
          </p:cNvSpPr>
          <p:nvPr/>
        </p:nvSpPr>
        <p:spPr bwMode="auto">
          <a:xfrm>
            <a:off x="467544" y="76581"/>
            <a:ext cx="6774571" cy="4000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0" tIns="45711" rIns="91420" bIns="45711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sz="2000" dirty="0" smtClean="0">
                <a:solidFill>
                  <a:srgbClr val="F8F8F8"/>
                </a:solidFill>
                <a:cs typeface="Arial" charset="0"/>
              </a:rPr>
              <a:t>Generation </a:t>
            </a:r>
            <a:r>
              <a:rPr lang="de-DE" sz="2000" dirty="0" err="1" smtClean="0">
                <a:solidFill>
                  <a:srgbClr val="F8F8F8"/>
                </a:solidFill>
                <a:cs typeface="Arial" charset="0"/>
              </a:rPr>
              <a:t>of</a:t>
            </a:r>
            <a:r>
              <a:rPr lang="de-DE" sz="2000" dirty="0" smtClean="0">
                <a:solidFill>
                  <a:srgbClr val="F8F8F8"/>
                </a:solidFill>
                <a:cs typeface="Arial" charset="0"/>
              </a:rPr>
              <a:t> </a:t>
            </a:r>
            <a:r>
              <a:rPr lang="de-DE" sz="2000" dirty="0" err="1" smtClean="0">
                <a:solidFill>
                  <a:srgbClr val="F8F8F8"/>
                </a:solidFill>
                <a:cs typeface="Arial" charset="0"/>
              </a:rPr>
              <a:t>spread</a:t>
            </a:r>
            <a:r>
              <a:rPr lang="de-DE" sz="2000" dirty="0" smtClean="0">
                <a:solidFill>
                  <a:srgbClr val="F8F8F8"/>
                </a:solidFill>
                <a:cs typeface="Arial" charset="0"/>
              </a:rPr>
              <a:t>-out Bragg </a:t>
            </a:r>
            <a:r>
              <a:rPr lang="de-DE" sz="2000" dirty="0" err="1" smtClean="0">
                <a:solidFill>
                  <a:srgbClr val="F8F8F8"/>
                </a:solidFill>
                <a:cs typeface="Arial" charset="0"/>
              </a:rPr>
              <a:t>peaks</a:t>
            </a:r>
            <a:r>
              <a:rPr lang="de-DE" sz="2000" dirty="0" smtClean="0">
                <a:solidFill>
                  <a:srgbClr val="F8F8F8"/>
                </a:solidFill>
                <a:cs typeface="Arial" charset="0"/>
              </a:rPr>
              <a:t> </a:t>
            </a:r>
            <a:r>
              <a:rPr lang="de-DE" sz="2000" dirty="0" err="1" smtClean="0">
                <a:solidFill>
                  <a:srgbClr val="F8F8F8"/>
                </a:solidFill>
                <a:cs typeface="Arial" charset="0"/>
              </a:rPr>
              <a:t>from</a:t>
            </a:r>
            <a:r>
              <a:rPr lang="de-DE" sz="2000" dirty="0" smtClean="0">
                <a:solidFill>
                  <a:srgbClr val="F8F8F8"/>
                </a:solidFill>
                <a:cs typeface="Arial" charset="0"/>
              </a:rPr>
              <a:t> </a:t>
            </a:r>
            <a:r>
              <a:rPr lang="de-DE" sz="2000" dirty="0" err="1" smtClean="0">
                <a:solidFill>
                  <a:srgbClr val="F8F8F8"/>
                </a:solidFill>
                <a:cs typeface="Arial" charset="0"/>
              </a:rPr>
              <a:t>broad</a:t>
            </a:r>
            <a:r>
              <a:rPr lang="de-DE" sz="2000" dirty="0" smtClean="0">
                <a:solidFill>
                  <a:srgbClr val="F8F8F8"/>
                </a:solidFill>
                <a:cs typeface="Arial" charset="0"/>
              </a:rPr>
              <a:t> </a:t>
            </a:r>
            <a:r>
              <a:rPr lang="de-DE" sz="2000" dirty="0" err="1" smtClean="0">
                <a:solidFill>
                  <a:srgbClr val="F8F8F8"/>
                </a:solidFill>
                <a:cs typeface="Arial" charset="0"/>
              </a:rPr>
              <a:t>spectra</a:t>
            </a:r>
            <a:endParaRPr lang="de-DE" sz="2000" dirty="0">
              <a:solidFill>
                <a:srgbClr val="F8F8F8"/>
              </a:solidFill>
              <a:cs typeface="Arial" charset="0"/>
            </a:endParaRPr>
          </a:p>
        </p:txBody>
      </p:sp>
      <p:sp>
        <p:nvSpPr>
          <p:cNvPr id="68" name="Textfeld 67"/>
          <p:cNvSpPr txBox="1"/>
          <p:nvPr/>
        </p:nvSpPr>
        <p:spPr>
          <a:xfrm>
            <a:off x="107504" y="6289575"/>
            <a:ext cx="28103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i="1" dirty="0" smtClean="0"/>
              <a:t>U. Masood et al., </a:t>
            </a:r>
            <a:r>
              <a:rPr lang="de-DE" sz="1400" i="1" dirty="0" err="1" smtClean="0"/>
              <a:t>submitted</a:t>
            </a:r>
            <a:r>
              <a:rPr lang="de-DE" sz="1400" i="1" dirty="0" smtClean="0"/>
              <a:t> 2013</a:t>
            </a:r>
            <a:endParaRPr lang="de-DE" sz="1400" i="1" dirty="0"/>
          </a:p>
        </p:txBody>
      </p:sp>
      <p:grpSp>
        <p:nvGrpSpPr>
          <p:cNvPr id="3" name="Gruppieren 2"/>
          <p:cNvGrpSpPr/>
          <p:nvPr/>
        </p:nvGrpSpPr>
        <p:grpSpPr>
          <a:xfrm>
            <a:off x="216990" y="2951945"/>
            <a:ext cx="4222964" cy="3234927"/>
            <a:chOff x="216990" y="2951945"/>
            <a:chExt cx="4222964" cy="3234927"/>
          </a:xfrm>
        </p:grpSpPr>
        <p:grpSp>
          <p:nvGrpSpPr>
            <p:cNvPr id="49" name="Group 834"/>
            <p:cNvGrpSpPr>
              <a:grpSpLocks/>
            </p:cNvGrpSpPr>
            <p:nvPr/>
          </p:nvGrpSpPr>
          <p:grpSpPr bwMode="auto">
            <a:xfrm>
              <a:off x="216990" y="3356992"/>
              <a:ext cx="4222964" cy="2829880"/>
              <a:chOff x="9798" y="8219"/>
              <a:chExt cx="4313" cy="2666"/>
            </a:xfrm>
          </p:grpSpPr>
          <p:pic>
            <p:nvPicPr>
              <p:cNvPr id="50" name="Picture 804" descr="123"/>
              <p:cNvPicPr>
                <a:picLocks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798" y="8219"/>
                <a:ext cx="4313" cy="26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51" name="Rectangle 805"/>
              <p:cNvSpPr>
                <a:spLocks noChangeArrowheads="1"/>
              </p:cNvSpPr>
              <p:nvPr/>
            </p:nvSpPr>
            <p:spPr bwMode="auto">
              <a:xfrm>
                <a:off x="12881" y="9252"/>
                <a:ext cx="183" cy="18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/>
                <a:r>
                  <a:rPr lang="en-US" sz="1600" b="1">
                    <a:solidFill>
                      <a:srgbClr val="FF0000"/>
                    </a:solidFill>
                  </a:rPr>
                  <a:t>x10</a:t>
                </a:r>
                <a:endParaRPr lang="de-DE" sz="1600" b="1">
                  <a:solidFill>
                    <a:srgbClr val="FF0000"/>
                  </a:solidFill>
                </a:endParaRPr>
              </a:p>
            </p:txBody>
          </p:sp>
          <p:sp>
            <p:nvSpPr>
              <p:cNvPr id="52" name="Rectangle 806"/>
              <p:cNvSpPr>
                <a:spLocks noChangeArrowheads="1"/>
              </p:cNvSpPr>
              <p:nvPr/>
            </p:nvSpPr>
            <p:spPr bwMode="auto">
              <a:xfrm>
                <a:off x="12410" y="9130"/>
                <a:ext cx="183" cy="18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/>
                <a:r>
                  <a:rPr lang="en-US" sz="1600" b="1">
                    <a:solidFill>
                      <a:srgbClr val="FF0000"/>
                    </a:solidFill>
                  </a:rPr>
                  <a:t>x2</a:t>
                </a:r>
                <a:endParaRPr lang="de-DE" sz="1600" b="1">
                  <a:solidFill>
                    <a:srgbClr val="FF0000"/>
                  </a:solidFill>
                </a:endParaRPr>
              </a:p>
            </p:txBody>
          </p:sp>
          <p:sp>
            <p:nvSpPr>
              <p:cNvPr id="53" name="Rectangle 807"/>
              <p:cNvSpPr>
                <a:spLocks noChangeArrowheads="1"/>
              </p:cNvSpPr>
              <p:nvPr/>
            </p:nvSpPr>
            <p:spPr bwMode="auto">
              <a:xfrm>
                <a:off x="11259" y="9402"/>
                <a:ext cx="184" cy="18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/>
                <a:r>
                  <a:rPr lang="en-US" sz="1600" b="1">
                    <a:solidFill>
                      <a:srgbClr val="FF0000"/>
                    </a:solidFill>
                  </a:rPr>
                  <a:t>x1</a:t>
                </a:r>
                <a:endParaRPr lang="de-DE" sz="1600" b="1">
                  <a:solidFill>
                    <a:srgbClr val="FF0000"/>
                  </a:solidFill>
                </a:endParaRPr>
              </a:p>
            </p:txBody>
          </p:sp>
          <p:sp>
            <p:nvSpPr>
              <p:cNvPr id="54" name="Rectangle 808"/>
              <p:cNvSpPr>
                <a:spLocks noChangeArrowheads="1"/>
              </p:cNvSpPr>
              <p:nvPr/>
            </p:nvSpPr>
            <p:spPr bwMode="auto">
              <a:xfrm>
                <a:off x="11858" y="9539"/>
                <a:ext cx="183" cy="18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/>
                <a:r>
                  <a:rPr lang="en-US" sz="1600" b="1">
                    <a:solidFill>
                      <a:srgbClr val="FF0000"/>
                    </a:solidFill>
                  </a:rPr>
                  <a:t>x1</a:t>
                </a:r>
                <a:endParaRPr lang="de-DE" sz="1600" b="1">
                  <a:solidFill>
                    <a:srgbClr val="FF0000"/>
                  </a:solidFill>
                </a:endParaRPr>
              </a:p>
            </p:txBody>
          </p:sp>
          <p:sp>
            <p:nvSpPr>
              <p:cNvPr id="55" name="Rectangle 809"/>
              <p:cNvSpPr>
                <a:spLocks noChangeArrowheads="1"/>
              </p:cNvSpPr>
              <p:nvPr/>
            </p:nvSpPr>
            <p:spPr bwMode="auto">
              <a:xfrm>
                <a:off x="12134" y="9585"/>
                <a:ext cx="183" cy="18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/>
                <a:r>
                  <a:rPr lang="en-US" sz="1600" b="1">
                    <a:solidFill>
                      <a:srgbClr val="FF0000"/>
                    </a:solidFill>
                  </a:rPr>
                  <a:t>x1</a:t>
                </a:r>
                <a:endParaRPr lang="de-DE" sz="1600" b="1">
                  <a:solidFill>
                    <a:srgbClr val="FF0000"/>
                  </a:solidFill>
                </a:endParaRPr>
              </a:p>
            </p:txBody>
          </p:sp>
        </p:grpSp>
        <p:sp>
          <p:nvSpPr>
            <p:cNvPr id="62" name="Line 832"/>
            <p:cNvSpPr>
              <a:spLocks noChangeShapeType="1"/>
            </p:cNvSpPr>
            <p:nvPr/>
          </p:nvSpPr>
          <p:spPr bwMode="auto">
            <a:xfrm flipH="1">
              <a:off x="755576" y="3023182"/>
              <a:ext cx="1457849" cy="580653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>
                <a:solidFill>
                  <a:srgbClr val="000000"/>
                </a:solidFill>
              </a:endParaRPr>
            </a:p>
          </p:txBody>
        </p:sp>
        <p:sp>
          <p:nvSpPr>
            <p:cNvPr id="63" name="Line 833"/>
            <p:cNvSpPr>
              <a:spLocks noChangeShapeType="1"/>
            </p:cNvSpPr>
            <p:nvPr/>
          </p:nvSpPr>
          <p:spPr bwMode="auto">
            <a:xfrm>
              <a:off x="2956602" y="2951945"/>
              <a:ext cx="1038217" cy="65189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>
                <a:solidFill>
                  <a:srgbClr val="000000"/>
                </a:solidFill>
              </a:endParaRPr>
            </a:p>
          </p:txBody>
        </p:sp>
        <p:sp>
          <p:nvSpPr>
            <p:cNvPr id="2" name="Textfeld 1"/>
            <p:cNvSpPr txBox="1"/>
            <p:nvPr/>
          </p:nvSpPr>
          <p:spPr>
            <a:xfrm>
              <a:off x="1250307" y="3284984"/>
              <a:ext cx="238558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600" dirty="0" err="1">
                  <a:solidFill>
                    <a:srgbClr val="FF0000"/>
                  </a:solidFill>
                </a:rPr>
                <a:t>e</a:t>
              </a:r>
              <a:r>
                <a:rPr lang="de-DE" sz="1600" dirty="0" err="1" smtClean="0">
                  <a:solidFill>
                    <a:srgbClr val="FF0000"/>
                  </a:solidFill>
                </a:rPr>
                <a:t>nergy</a:t>
              </a:r>
              <a:r>
                <a:rPr lang="de-DE" sz="1600" dirty="0" smtClean="0">
                  <a:solidFill>
                    <a:srgbClr val="FF0000"/>
                  </a:solidFill>
                </a:rPr>
                <a:t> </a:t>
              </a:r>
              <a:r>
                <a:rPr lang="de-DE" sz="1600" dirty="0" err="1" smtClean="0">
                  <a:solidFill>
                    <a:srgbClr val="FF0000"/>
                  </a:solidFill>
                </a:rPr>
                <a:t>selection</a:t>
              </a:r>
              <a:r>
                <a:rPr lang="de-DE" sz="1600" dirty="0" smtClean="0">
                  <a:solidFill>
                    <a:srgbClr val="FF0000"/>
                  </a:solidFill>
                </a:rPr>
                <a:t> </a:t>
              </a:r>
              <a:r>
                <a:rPr lang="de-DE" sz="1600" dirty="0" err="1" smtClean="0">
                  <a:solidFill>
                    <a:srgbClr val="FF0000"/>
                  </a:solidFill>
                </a:rPr>
                <a:t>system</a:t>
              </a:r>
              <a:endParaRPr lang="de-DE" sz="1600" dirty="0">
                <a:solidFill>
                  <a:srgbClr val="FF0000"/>
                </a:solidFill>
              </a:endParaRPr>
            </a:p>
          </p:txBody>
        </p:sp>
      </p:grpSp>
      <p:sp>
        <p:nvSpPr>
          <p:cNvPr id="61" name="Textfeld 3"/>
          <p:cNvSpPr txBox="1">
            <a:spLocks noChangeArrowheads="1"/>
          </p:cNvSpPr>
          <p:nvPr/>
        </p:nvSpPr>
        <p:spPr bwMode="auto">
          <a:xfrm>
            <a:off x="4128440" y="5277231"/>
            <a:ext cx="1307656" cy="600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algn="ctr">
              <a:buFont typeface="Wingdings" pitchFamily="2" charset="2"/>
              <a:buNone/>
            </a:pPr>
            <a:r>
              <a:rPr lang="en-GB" sz="1100" b="1" dirty="0">
                <a:solidFill>
                  <a:srgbClr val="3A3AB0"/>
                </a:solidFill>
                <a:latin typeface="Arial"/>
              </a:rPr>
              <a:t>a</a:t>
            </a:r>
            <a:r>
              <a:rPr lang="en-GB" sz="1100" b="1" dirty="0" smtClean="0">
                <a:solidFill>
                  <a:srgbClr val="3A3AB0"/>
                </a:solidFill>
                <a:latin typeface="Arial"/>
              </a:rPr>
              <a:t>ccumulated</a:t>
            </a:r>
          </a:p>
          <a:p>
            <a:pPr algn="ctr">
              <a:buFont typeface="Wingdings" pitchFamily="2" charset="2"/>
              <a:buNone/>
            </a:pPr>
            <a:r>
              <a:rPr lang="en-GB" sz="1100" b="1" dirty="0" smtClean="0">
                <a:solidFill>
                  <a:srgbClr val="3A3AB0"/>
                </a:solidFill>
                <a:latin typeface="Arial"/>
              </a:rPr>
              <a:t>SOBP </a:t>
            </a:r>
            <a:r>
              <a:rPr lang="en-GB" sz="1100" b="1" dirty="0">
                <a:solidFill>
                  <a:srgbClr val="3A3AB0"/>
                </a:solidFill>
                <a:latin typeface="Arial"/>
              </a:rPr>
              <a:t>in </a:t>
            </a:r>
            <a:r>
              <a:rPr lang="en-GB" sz="1100" b="1" dirty="0" smtClean="0">
                <a:solidFill>
                  <a:srgbClr val="3A3AB0"/>
                </a:solidFill>
                <a:latin typeface="Arial"/>
              </a:rPr>
              <a:t>water </a:t>
            </a:r>
            <a:r>
              <a:rPr lang="en-GB" sz="1100" b="1" dirty="0">
                <a:solidFill>
                  <a:srgbClr val="3A3AB0"/>
                </a:solidFill>
                <a:latin typeface="Arial"/>
              </a:rPr>
              <a:t>p</a:t>
            </a:r>
            <a:r>
              <a:rPr lang="en-GB" sz="1100" b="1" dirty="0" smtClean="0">
                <a:solidFill>
                  <a:srgbClr val="3A3AB0"/>
                </a:solidFill>
                <a:latin typeface="Arial"/>
              </a:rPr>
              <a:t>hantom</a:t>
            </a:r>
            <a:endParaRPr lang="de-DE" sz="1100" b="1" dirty="0">
              <a:solidFill>
                <a:srgbClr val="3A3AB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88451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2"/>
          <p:cNvSpPr txBox="1">
            <a:spLocks noChangeArrowheads="1"/>
          </p:cNvSpPr>
          <p:nvPr/>
        </p:nvSpPr>
        <p:spPr bwMode="auto">
          <a:xfrm>
            <a:off x="200024" y="-2"/>
            <a:ext cx="8698316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589C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589C"/>
                </a:solidFill>
                <a:latin typeface="Arial" pitchFamily="34" charset="0"/>
              </a:defRPr>
            </a:lvl2pPr>
            <a:lvl3pPr algn="l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589C"/>
                </a:solidFill>
                <a:latin typeface="Arial" pitchFamily="34" charset="0"/>
              </a:defRPr>
            </a:lvl3pPr>
            <a:lvl4pPr algn="l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589C"/>
                </a:solidFill>
                <a:latin typeface="Arial" pitchFamily="34" charset="0"/>
              </a:defRPr>
            </a:lvl4pPr>
            <a:lvl5pPr algn="l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589C"/>
                </a:solidFill>
                <a:latin typeface="Arial" pitchFamily="34" charset="0"/>
              </a:defRPr>
            </a:lvl5pPr>
            <a:lvl6pPr marL="457200" algn="l" rtl="0" fontAlgn="base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589C"/>
                </a:solidFill>
                <a:latin typeface="Arial" pitchFamily="34" charset="0"/>
              </a:defRPr>
            </a:lvl6pPr>
            <a:lvl7pPr marL="914400" algn="l" rtl="0" fontAlgn="base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589C"/>
                </a:solidFill>
                <a:latin typeface="Arial" pitchFamily="34" charset="0"/>
              </a:defRPr>
            </a:lvl7pPr>
            <a:lvl8pPr marL="1371600" algn="l" rtl="0" fontAlgn="base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589C"/>
                </a:solidFill>
                <a:latin typeface="Arial" pitchFamily="34" charset="0"/>
              </a:defRPr>
            </a:lvl8pPr>
            <a:lvl9pPr marL="1828800" algn="l" rtl="0" fontAlgn="base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589C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GB" sz="1200" dirty="0" smtClean="0"/>
          </a:p>
        </p:txBody>
      </p:sp>
      <p:sp>
        <p:nvSpPr>
          <p:cNvPr id="34" name="TextBox 6"/>
          <p:cNvSpPr txBox="1"/>
          <p:nvPr/>
        </p:nvSpPr>
        <p:spPr>
          <a:xfrm>
            <a:off x="360000" y="360000"/>
            <a:ext cx="18774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b="1" cap="all" dirty="0" smtClean="0">
                <a:solidFill>
                  <a:srgbClr val="0058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contents</a:t>
            </a:r>
            <a:endParaRPr lang="de-DE" sz="2400" b="1" cap="all" dirty="0">
              <a:solidFill>
                <a:srgbClr val="00589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39552" y="1268760"/>
            <a:ext cx="8208912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800" dirty="0" smtClean="0"/>
              <a:t>HZDR  overview</a:t>
            </a:r>
          </a:p>
          <a:p>
            <a:pPr marL="285750" indent="-285750">
              <a:buFontTx/>
              <a:buChar char="-"/>
            </a:pPr>
            <a:endParaRPr lang="en-US" sz="2800" dirty="0"/>
          </a:p>
          <a:p>
            <a:pPr marL="285750" indent="-285750">
              <a:buFontTx/>
              <a:buChar char="-"/>
            </a:pPr>
            <a:r>
              <a:rPr lang="en-US" sz="2800" dirty="0" smtClean="0"/>
              <a:t>Laser ion acceleration</a:t>
            </a:r>
          </a:p>
          <a:p>
            <a:pPr marL="285750" indent="-285750">
              <a:buFontTx/>
              <a:buChar char="-"/>
            </a:pPr>
            <a:endParaRPr lang="en-US" sz="2800" dirty="0"/>
          </a:p>
          <a:p>
            <a:pPr marL="285750" indent="-285750">
              <a:buFontTx/>
              <a:buChar char="-"/>
            </a:pPr>
            <a:r>
              <a:rPr lang="en-US" sz="2800" dirty="0" smtClean="0"/>
              <a:t>Radiation Oncology</a:t>
            </a:r>
          </a:p>
          <a:p>
            <a:pPr marL="285750" indent="-285750">
              <a:buFontTx/>
              <a:buChar char="-"/>
            </a:pPr>
            <a:endParaRPr lang="en-US" sz="2800" dirty="0"/>
          </a:p>
          <a:p>
            <a:pPr marL="285750" indent="-285750">
              <a:buFontTx/>
              <a:buChar char="-"/>
            </a:pPr>
            <a:r>
              <a:rPr lang="en-US" sz="2800" dirty="0" smtClean="0"/>
              <a:t>Helmholtz International </a:t>
            </a:r>
            <a:r>
              <a:rPr lang="en-US" sz="2800" dirty="0" err="1" smtClean="0"/>
              <a:t>Beamline</a:t>
            </a:r>
            <a:r>
              <a:rPr lang="en-US" sz="2800" dirty="0" smtClean="0"/>
              <a:t> for Extreme Fields (HIBEF) at European XFEL</a:t>
            </a:r>
          </a:p>
        </p:txBody>
      </p:sp>
    </p:spTree>
    <p:extLst>
      <p:ext uri="{BB962C8B-B14F-4D97-AF65-F5344CB8AC3E}">
        <p14:creationId xmlns:p14="http://schemas.microsoft.com/office/powerpoint/2010/main" val="1594301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2"/>
          <p:cNvSpPr txBox="1">
            <a:spLocks noChangeArrowheads="1"/>
          </p:cNvSpPr>
          <p:nvPr/>
        </p:nvSpPr>
        <p:spPr bwMode="auto">
          <a:xfrm>
            <a:off x="200024" y="-2"/>
            <a:ext cx="8698316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589C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589C"/>
                </a:solidFill>
                <a:latin typeface="Arial" pitchFamily="34" charset="0"/>
              </a:defRPr>
            </a:lvl2pPr>
            <a:lvl3pPr algn="l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589C"/>
                </a:solidFill>
                <a:latin typeface="Arial" pitchFamily="34" charset="0"/>
              </a:defRPr>
            </a:lvl3pPr>
            <a:lvl4pPr algn="l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589C"/>
                </a:solidFill>
                <a:latin typeface="Arial" pitchFamily="34" charset="0"/>
              </a:defRPr>
            </a:lvl4pPr>
            <a:lvl5pPr algn="l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589C"/>
                </a:solidFill>
                <a:latin typeface="Arial" pitchFamily="34" charset="0"/>
              </a:defRPr>
            </a:lvl5pPr>
            <a:lvl6pPr marL="457200" algn="l" rtl="0" fontAlgn="base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589C"/>
                </a:solidFill>
                <a:latin typeface="Arial" pitchFamily="34" charset="0"/>
              </a:defRPr>
            </a:lvl6pPr>
            <a:lvl7pPr marL="914400" algn="l" rtl="0" fontAlgn="base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589C"/>
                </a:solidFill>
                <a:latin typeface="Arial" pitchFamily="34" charset="0"/>
              </a:defRPr>
            </a:lvl7pPr>
            <a:lvl8pPr marL="1371600" algn="l" rtl="0" fontAlgn="base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589C"/>
                </a:solidFill>
                <a:latin typeface="Arial" pitchFamily="34" charset="0"/>
              </a:defRPr>
            </a:lvl8pPr>
            <a:lvl9pPr marL="1828800" algn="l" rtl="0" fontAlgn="base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589C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GB" sz="1200" dirty="0" smtClean="0"/>
          </a:p>
        </p:txBody>
      </p:sp>
      <p:sp>
        <p:nvSpPr>
          <p:cNvPr id="34" name="TextBox 6"/>
          <p:cNvSpPr txBox="1"/>
          <p:nvPr/>
        </p:nvSpPr>
        <p:spPr>
          <a:xfrm>
            <a:off x="360000" y="360000"/>
            <a:ext cx="77023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b="1" cap="all" dirty="0" smtClean="0">
                <a:solidFill>
                  <a:srgbClr val="0058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Helmholtz-Zentrum Dresden-Rossendorf</a:t>
            </a:r>
            <a:endParaRPr lang="de-DE" sz="2400" b="1" cap="all" dirty="0">
              <a:solidFill>
                <a:srgbClr val="00589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540000" y="1441490"/>
            <a:ext cx="5688000" cy="461665"/>
          </a:xfrm>
          <a:prstGeom prst="rect">
            <a:avLst/>
          </a:prstGeom>
          <a:solidFill>
            <a:srgbClr val="00589C"/>
          </a:solidFill>
          <a:ln w="63500">
            <a:solidFill>
              <a:srgbClr val="00589C"/>
            </a:solidFill>
          </a:ln>
        </p:spPr>
        <p:txBody>
          <a:bodyPr wrap="square" rtlCol="0" anchor="ctr" anchorCtr="0">
            <a:spAutoFit/>
          </a:bodyPr>
          <a:lstStyle/>
          <a:p>
            <a:r>
              <a:rPr lang="de-DE" sz="2400" b="1" dirty="0" smtClean="0">
                <a:solidFill>
                  <a:prstClr val="white"/>
                </a:solidFill>
              </a:rPr>
              <a:t>Research </a:t>
            </a:r>
            <a:r>
              <a:rPr lang="de-DE" sz="2400" b="1" dirty="0" err="1" smtClean="0">
                <a:solidFill>
                  <a:prstClr val="white"/>
                </a:solidFill>
              </a:rPr>
              <a:t>for</a:t>
            </a:r>
            <a:r>
              <a:rPr lang="de-DE" sz="2400" b="1" dirty="0" smtClean="0">
                <a:solidFill>
                  <a:prstClr val="white"/>
                </a:solidFill>
              </a:rPr>
              <a:t> </a:t>
            </a:r>
            <a:r>
              <a:rPr lang="de-DE" sz="2400" b="1" dirty="0" err="1" smtClean="0">
                <a:solidFill>
                  <a:prstClr val="white"/>
                </a:solidFill>
              </a:rPr>
              <a:t>the</a:t>
            </a:r>
            <a:r>
              <a:rPr lang="de-DE" sz="2400" b="1" dirty="0" smtClean="0">
                <a:solidFill>
                  <a:prstClr val="white"/>
                </a:solidFill>
              </a:rPr>
              <a:t> </a:t>
            </a:r>
            <a:r>
              <a:rPr lang="de-DE" sz="2400" b="1" dirty="0">
                <a:solidFill>
                  <a:prstClr val="white"/>
                </a:solidFill>
              </a:rPr>
              <a:t>W</a:t>
            </a:r>
            <a:r>
              <a:rPr lang="de-DE" sz="2400" b="1" dirty="0" smtClean="0">
                <a:solidFill>
                  <a:prstClr val="white"/>
                </a:solidFill>
              </a:rPr>
              <a:t>orld </a:t>
            </a:r>
            <a:r>
              <a:rPr lang="de-DE" sz="2400" b="1" dirty="0" err="1" smtClean="0">
                <a:solidFill>
                  <a:prstClr val="white"/>
                </a:solidFill>
              </a:rPr>
              <a:t>of</a:t>
            </a:r>
            <a:r>
              <a:rPr lang="de-DE" sz="2400" b="1" dirty="0" smtClean="0">
                <a:solidFill>
                  <a:prstClr val="white"/>
                </a:solidFill>
              </a:rPr>
              <a:t> Tomorrow</a:t>
            </a:r>
            <a:endParaRPr lang="de-DE" sz="2400" b="1" dirty="0">
              <a:solidFill>
                <a:prstClr val="white"/>
              </a:solidFill>
            </a:endParaRPr>
          </a:p>
        </p:txBody>
      </p:sp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717" y="2430150"/>
            <a:ext cx="1800000" cy="993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1" descr="Nervenzelle unter dem Mikrosko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717" y="3596835"/>
            <a:ext cx="1800000" cy="99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5" descr="Sichtbarer Anteil der Synchrotronstrahlung aus dem DORIS-Speicherring (Quelle: DESY)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717" y="4724329"/>
            <a:ext cx="1800000" cy="9933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feld 3"/>
          <p:cNvSpPr txBox="1"/>
          <p:nvPr/>
        </p:nvSpPr>
        <p:spPr>
          <a:xfrm>
            <a:off x="2556000" y="2736000"/>
            <a:ext cx="1476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 smtClean="0">
                <a:solidFill>
                  <a:srgbClr val="515151"/>
                </a:solidFill>
              </a:rPr>
              <a:t>ENERGY</a:t>
            </a:r>
            <a:endParaRPr lang="de-DE" sz="2400" dirty="0">
              <a:solidFill>
                <a:srgbClr val="515151"/>
              </a:solidFill>
            </a:endParaRPr>
          </a:p>
        </p:txBody>
      </p:sp>
      <p:sp>
        <p:nvSpPr>
          <p:cNvPr id="19" name="Textfeld 18"/>
          <p:cNvSpPr txBox="1"/>
          <p:nvPr/>
        </p:nvSpPr>
        <p:spPr>
          <a:xfrm>
            <a:off x="2556000" y="3862771"/>
            <a:ext cx="1440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 smtClean="0">
                <a:solidFill>
                  <a:srgbClr val="515151"/>
                </a:solidFill>
              </a:rPr>
              <a:t>HEALTH</a:t>
            </a:r>
            <a:endParaRPr lang="de-DE" sz="2400" dirty="0">
              <a:solidFill>
                <a:srgbClr val="515151"/>
              </a:solidFill>
            </a:endParaRPr>
          </a:p>
        </p:txBody>
      </p:sp>
      <p:sp>
        <p:nvSpPr>
          <p:cNvPr id="20" name="Textfeld 19"/>
          <p:cNvSpPr txBox="1"/>
          <p:nvPr/>
        </p:nvSpPr>
        <p:spPr>
          <a:xfrm>
            <a:off x="2556000" y="4990149"/>
            <a:ext cx="1440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 smtClean="0">
                <a:solidFill>
                  <a:srgbClr val="515151"/>
                </a:solidFill>
              </a:rPr>
              <a:t>MATTER</a:t>
            </a:r>
            <a:endParaRPr lang="de-DE" sz="2400" dirty="0">
              <a:solidFill>
                <a:srgbClr val="515151"/>
              </a:solidFill>
            </a:endParaRPr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0" y="2484002"/>
            <a:ext cx="4680000" cy="3114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721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6"/>
          <p:cNvSpPr txBox="1"/>
          <p:nvPr/>
        </p:nvSpPr>
        <p:spPr>
          <a:xfrm>
            <a:off x="360000" y="360000"/>
            <a:ext cx="24577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b="1" cap="all" dirty="0" smtClean="0">
                <a:solidFill>
                  <a:srgbClr val="0058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HZDR </a:t>
            </a:r>
            <a:r>
              <a:rPr lang="de-DE" sz="2400" b="1" cap="all" dirty="0" err="1" smtClean="0">
                <a:solidFill>
                  <a:srgbClr val="0058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ProfilE</a:t>
            </a:r>
            <a:endParaRPr lang="de-DE" sz="2400" b="1" cap="all" dirty="0">
              <a:solidFill>
                <a:srgbClr val="00589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Diagramm 3"/>
          <p:cNvGraphicFramePr/>
          <p:nvPr>
            <p:extLst>
              <p:ext uri="{D42A27DB-BD31-4B8C-83A1-F6EECF244321}">
                <p14:modId xmlns:p14="http://schemas.microsoft.com/office/powerpoint/2010/main" val="3435344403"/>
              </p:ext>
            </p:extLst>
          </p:nvPr>
        </p:nvGraphicFramePr>
        <p:xfrm>
          <a:off x="360000" y="1296000"/>
          <a:ext cx="5479200" cy="50590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" name="Grafik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8000" y="1296000"/>
            <a:ext cx="2880000" cy="2352785"/>
          </a:xfrm>
          <a:prstGeom prst="rect">
            <a:avLst/>
          </a:prstGeom>
        </p:spPr>
      </p:pic>
      <p:pic>
        <p:nvPicPr>
          <p:cNvPr id="10" name="Picture 9" descr="ESRF 17-28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8340" y="4047742"/>
            <a:ext cx="2880000" cy="1916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00" y="1488851"/>
            <a:ext cx="1116000" cy="529627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6800" y="1296000"/>
            <a:ext cx="2880000" cy="2381185"/>
          </a:xfrm>
          <a:prstGeom prst="rect">
            <a:avLst/>
          </a:prstGeom>
        </p:spPr>
      </p:pic>
      <p:pic>
        <p:nvPicPr>
          <p:cNvPr id="8" name="Grafik 3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000" y="180000"/>
            <a:ext cx="1200000" cy="82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8983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6"/>
          <p:cNvSpPr txBox="1"/>
          <p:nvPr/>
        </p:nvSpPr>
        <p:spPr>
          <a:xfrm>
            <a:off x="360000" y="360000"/>
            <a:ext cx="20934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b="1" dirty="0" smtClean="0">
                <a:solidFill>
                  <a:srgbClr val="0058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HZDR STAFF</a:t>
            </a:r>
            <a:endParaRPr lang="de-DE" sz="2400" b="1" dirty="0">
              <a:solidFill>
                <a:srgbClr val="00589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Grafik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000" y="180000"/>
            <a:ext cx="1200000" cy="828000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8000" y="1827487"/>
            <a:ext cx="3060000" cy="28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feld 2"/>
          <p:cNvSpPr txBox="1"/>
          <p:nvPr/>
        </p:nvSpPr>
        <p:spPr>
          <a:xfrm>
            <a:off x="5808000" y="4981903"/>
            <a:ext cx="3060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International Helmholtz Research </a:t>
            </a:r>
            <a:r>
              <a:rPr lang="en-US" b="1" dirty="0" smtClean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School </a:t>
            </a:r>
            <a:r>
              <a:rPr lang="en-US" b="1" dirty="0" err="1" smtClean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NanoNet</a:t>
            </a:r>
            <a:r>
              <a:rPr lang="de-DE" b="1" dirty="0" smtClean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de-DE" b="1" dirty="0">
              <a:solidFill>
                <a:srgbClr val="51515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" name="Diagramm 1"/>
          <p:cNvGraphicFramePr/>
          <p:nvPr>
            <p:extLst>
              <p:ext uri="{D42A27DB-BD31-4B8C-83A1-F6EECF244321}">
                <p14:modId xmlns:p14="http://schemas.microsoft.com/office/powerpoint/2010/main" val="3975965283"/>
              </p:ext>
            </p:extLst>
          </p:nvPr>
        </p:nvGraphicFramePr>
        <p:xfrm>
          <a:off x="360000" y="1137600"/>
          <a:ext cx="5214843" cy="5173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652261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6000" y="4032000"/>
            <a:ext cx="2160000" cy="1620000"/>
          </a:xfrm>
          <a:prstGeom prst="rect">
            <a:avLst/>
          </a:prstGeom>
        </p:spPr>
      </p:pic>
      <p:sp>
        <p:nvSpPr>
          <p:cNvPr id="14" name="TextBox 6"/>
          <p:cNvSpPr txBox="1"/>
          <p:nvPr/>
        </p:nvSpPr>
        <p:spPr>
          <a:xfrm>
            <a:off x="360000" y="360000"/>
            <a:ext cx="27821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b="1" dirty="0" smtClean="0">
                <a:solidFill>
                  <a:srgbClr val="0058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HZDR FACILITIES</a:t>
            </a:r>
            <a:endParaRPr lang="de-DE" sz="2400" b="1" dirty="0">
              <a:solidFill>
                <a:srgbClr val="00589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TextBox 27"/>
          <p:cNvSpPr txBox="1"/>
          <p:nvPr/>
        </p:nvSpPr>
        <p:spPr>
          <a:xfrm>
            <a:off x="7818340" y="5680626"/>
            <a:ext cx="1325659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16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PET Center</a:t>
            </a:r>
            <a:endParaRPr lang="de-DE" sz="16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TextBox 12"/>
          <p:cNvSpPr txBox="1"/>
          <p:nvPr/>
        </p:nvSpPr>
        <p:spPr>
          <a:xfrm>
            <a:off x="608007" y="6074283"/>
            <a:ext cx="16337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User </a:t>
            </a:r>
            <a:r>
              <a:rPr lang="de-DE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de-DE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acilities</a:t>
            </a:r>
            <a:endParaRPr lang="de-DE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" name="Grafik 3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000" y="180000"/>
            <a:ext cx="1200000" cy="828000"/>
          </a:xfrm>
          <a:prstGeom prst="rect">
            <a:avLst/>
          </a:prstGeom>
        </p:spPr>
      </p:pic>
      <p:pic>
        <p:nvPicPr>
          <p:cNvPr id="4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000" y="3276000"/>
            <a:ext cx="1672334" cy="5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6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6800" y="2911698"/>
            <a:ext cx="1405903" cy="5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9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657" y="5004000"/>
            <a:ext cx="1187050" cy="5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8340" y="4861768"/>
            <a:ext cx="1620000" cy="1076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" name="Picture 5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5398" y="5729146"/>
            <a:ext cx="2656800" cy="7928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6800" y="1188000"/>
            <a:ext cx="2520000" cy="15862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6000" y="2399959"/>
            <a:ext cx="961087" cy="14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Grafik 1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8000" y="1188000"/>
            <a:ext cx="2520000" cy="3757699"/>
          </a:xfrm>
          <a:prstGeom prst="rect">
            <a:avLst/>
          </a:prstGeom>
        </p:spPr>
      </p:pic>
      <p:sp>
        <p:nvSpPr>
          <p:cNvPr id="21" name="Rechteck 20"/>
          <p:cNvSpPr/>
          <p:nvPr/>
        </p:nvSpPr>
        <p:spPr bwMode="auto">
          <a:xfrm>
            <a:off x="414000" y="6204949"/>
            <a:ext cx="108000" cy="108000"/>
          </a:xfrm>
          <a:prstGeom prst="rect">
            <a:avLst/>
          </a:prstGeom>
          <a:solidFill>
            <a:srgbClr val="CF6800"/>
          </a:solidFill>
          <a:ln w="9525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/>
            <a:endParaRPr lang="de-DE" sz="2400">
              <a:solidFill>
                <a:srgbClr val="515151"/>
              </a:solidFill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4220441" y="5495959"/>
            <a:ext cx="5675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 smtClean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endParaRPr lang="de-DE" dirty="0">
              <a:solidFill>
                <a:srgbClr val="51515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00" y="1188000"/>
            <a:ext cx="2880000" cy="19200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00" y="3878578"/>
            <a:ext cx="2880000" cy="2092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" name="Text Box 32"/>
          <p:cNvSpPr txBox="1">
            <a:spLocks noChangeArrowheads="1"/>
          </p:cNvSpPr>
          <p:nvPr/>
        </p:nvSpPr>
        <p:spPr bwMode="auto">
          <a:xfrm>
            <a:off x="526512" y="5516478"/>
            <a:ext cx="2355737" cy="348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r" eaLnBrk="1" hangingPunct="1">
              <a:lnSpc>
                <a:spcPts val="2000"/>
              </a:lnSpc>
              <a:spcBef>
                <a:spcPct val="20000"/>
              </a:spcBef>
            </a:pPr>
            <a:r>
              <a:rPr lang="en-US" sz="1600" b="1" dirty="0">
                <a:solidFill>
                  <a:srgbClr val="FFFFFF"/>
                </a:solidFill>
                <a:latin typeface="Arial" pitchFamily="34" charset="0"/>
              </a:rPr>
              <a:t>DRACO &amp; PENELOPE</a:t>
            </a:r>
            <a:endParaRPr lang="de-DE" sz="1600" b="1" dirty="0">
              <a:solidFill>
                <a:srgbClr val="FFFFFF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4935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6"/>
          <p:cNvSpPr txBox="1"/>
          <p:nvPr/>
        </p:nvSpPr>
        <p:spPr>
          <a:xfrm>
            <a:off x="360000" y="360000"/>
            <a:ext cx="49143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b="1" dirty="0" smtClean="0">
                <a:solidFill>
                  <a:srgbClr val="0058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HZDR </a:t>
            </a:r>
            <a:r>
              <a:rPr lang="de-DE" sz="2400" b="1" cap="all" dirty="0" smtClean="0">
                <a:solidFill>
                  <a:srgbClr val="0058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 </a:t>
            </a:r>
            <a:r>
              <a:rPr lang="de-DE" sz="2400" b="1" cap="all" dirty="0" err="1" smtClean="0">
                <a:solidFill>
                  <a:srgbClr val="0058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Intensity</a:t>
            </a:r>
            <a:r>
              <a:rPr lang="de-DE" sz="2400" b="1" cap="all" dirty="0" smtClean="0">
                <a:solidFill>
                  <a:srgbClr val="0058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Lasers</a:t>
            </a:r>
            <a:endParaRPr lang="de-DE" sz="2400" b="1" cap="all" dirty="0">
              <a:solidFill>
                <a:srgbClr val="00589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" name="Grafik 3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000" y="180000"/>
            <a:ext cx="1200000" cy="8280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00" y="962633"/>
            <a:ext cx="2520000" cy="1830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" name="Text Box 32"/>
          <p:cNvSpPr txBox="1">
            <a:spLocks noChangeArrowheads="1"/>
          </p:cNvSpPr>
          <p:nvPr/>
        </p:nvSpPr>
        <p:spPr bwMode="auto">
          <a:xfrm>
            <a:off x="447445" y="2246481"/>
            <a:ext cx="2355737" cy="348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r" eaLnBrk="1" hangingPunct="1">
              <a:lnSpc>
                <a:spcPts val="2000"/>
              </a:lnSpc>
              <a:spcBef>
                <a:spcPct val="20000"/>
              </a:spcBef>
            </a:pPr>
            <a:r>
              <a:rPr lang="en-US" sz="1600" b="1" dirty="0">
                <a:solidFill>
                  <a:srgbClr val="FFFFFF"/>
                </a:solidFill>
                <a:latin typeface="Arial" pitchFamily="34" charset="0"/>
              </a:rPr>
              <a:t>DRACO &amp; PENELOPE</a:t>
            </a:r>
            <a:endParaRPr lang="de-DE" sz="1600" b="1" dirty="0">
              <a:solidFill>
                <a:srgbClr val="FFFFFF"/>
              </a:solidFill>
              <a:latin typeface="Arial" pitchFamily="34" charset="0"/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3162808" y="1089480"/>
            <a:ext cx="482453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smtClean="0">
                <a:latin typeface="Arial" panose="020B0604020202020204" pitchFamily="34" charset="0"/>
                <a:cs typeface="Arial" panose="020B0604020202020204" pitchFamily="34" charset="0"/>
              </a:rPr>
              <a:t>DRACO:	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Ti:Sapphire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Laser </a:t>
            </a:r>
            <a:endParaRPr lang="de-DE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Dual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beam performance: </a:t>
            </a: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16000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150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TW,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4.5 J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in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30 fs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high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contrast,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10 Hz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16000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1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PW,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30 J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in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30 fs, 1Hz</a:t>
            </a:r>
            <a:endParaRPr lang="de-DE" dirty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445" y="2605482"/>
            <a:ext cx="8503621" cy="3487814"/>
          </a:xfrm>
          <a:prstGeom prst="rect">
            <a:avLst/>
          </a:prstGeom>
        </p:spPr>
      </p:pic>
      <p:sp>
        <p:nvSpPr>
          <p:cNvPr id="10" name="Textfeld 9"/>
          <p:cNvSpPr txBox="1"/>
          <p:nvPr/>
        </p:nvSpPr>
        <p:spPr>
          <a:xfrm>
            <a:off x="1907704" y="5432627"/>
            <a:ext cx="48245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de-DE" b="1" dirty="0" smtClean="0">
                <a:latin typeface="Arial" panose="020B0604020202020204" pitchFamily="34" charset="0"/>
                <a:cs typeface="Arial" panose="020B0604020202020204" pitchFamily="34" charset="0"/>
              </a:rPr>
              <a:t>PENELOPE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de-DE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de-D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de-DE" smtClean="0">
                <a:latin typeface="Arial" panose="020B0604020202020204" pitchFamily="34" charset="0"/>
                <a:cs typeface="Arial" panose="020B0604020202020204" pitchFamily="34" charset="0"/>
              </a:rPr>
              <a:t>iode </a:t>
            </a:r>
            <a:r>
              <a:rPr lang="de-D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pumped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 PW Laser 			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about 150 J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in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150 fs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1 Hz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79273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/>
    </p:bldLst>
  </p:timing>
</p:sld>
</file>

<file path=ppt/theme/theme1.xml><?xml version="1.0" encoding="utf-8"?>
<a:theme xmlns:a="http://schemas.openxmlformats.org/drawingml/2006/main" name="8_Benutzerdefiniertes 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2_Standarddesign">
  <a:themeElements>
    <a:clrScheme name="Standard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andard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3E89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0000" tIns="46800" rIns="90000" bIns="4680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3E89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0000" tIns="46800" rIns="90000" bIns="4680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5_Standarddesign">
  <a:themeElements>
    <a:clrScheme name="Standard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andard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3E89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0000" tIns="46800" rIns="90000" bIns="4680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3E89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0000" tIns="46800" rIns="90000" bIns="4680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3_Benutzerdefiniertes Design">
  <a:themeElements>
    <a:clrScheme name="Benutzerdefiniertes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enutzerdefiniertes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solidFill>
            <a:schemeClr val="tx1"/>
          </a:solidFill>
        </a:ln>
      </a:spPr>
      <a:bodyPr rtlCol="0" anchor="ctr"/>
      <a:lstStyle>
        <a:defPPr algn="ctr">
          <a:defRPr/>
        </a:defPPr>
      </a:lstStyle>
    </a:spDef>
    <a:lnDef>
      <a:spPr bwMode="auto">
        <a:solidFill>
          <a:srgbClr val="003E89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/>
      <a:lstStyle/>
    </a:lnDef>
  </a:objectDefaults>
  <a:extraClrSchemeLst>
    <a:extraClrScheme>
      <a:clrScheme name="Benutzerdefiniertes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4_Benutzerdefiniertes Design">
  <a:themeElements>
    <a:clrScheme name="Benutzerdefiniertes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enutzerdefiniertes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solidFill>
            <a:schemeClr val="tx1"/>
          </a:solidFill>
        </a:ln>
      </a:spPr>
      <a:bodyPr rtlCol="0" anchor="ctr"/>
      <a:lstStyle>
        <a:defPPr algn="ctr">
          <a:defRPr/>
        </a:defPPr>
      </a:lstStyle>
    </a:spDef>
    <a:lnDef>
      <a:spPr bwMode="auto">
        <a:solidFill>
          <a:srgbClr val="003E89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/>
      <a:lstStyle/>
    </a:lnDef>
  </a:objectDefaults>
  <a:extraClrSchemeLst>
    <a:extraClrScheme>
      <a:clrScheme name="Benutzerdefiniertes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6_Standarddesign">
  <a:themeElements>
    <a:clrScheme name="Standard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andard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3E89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0000" tIns="46800" rIns="90000" bIns="4680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3E89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0000" tIns="46800" rIns="90000" bIns="4680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3_Standarddesign">
  <a:themeElements>
    <a:clrScheme name="Standard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andard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3E89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0000" tIns="46800" rIns="90000" bIns="4680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3E89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0000" tIns="46800" rIns="90000" bIns="4680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5_Benutzerdefiniertes Design">
  <a:themeElements>
    <a:clrScheme name="Benutzerdefiniertes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enutzerdefiniertes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Benutzerdefiniertes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6_Benutzerdefiniertes Design">
  <a:themeElements>
    <a:clrScheme name="Benutzerdefiniertes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enutzerdefiniertes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Benutzerdefiniertes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Presentation_blue_master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9.xml><?xml version="1.0" encoding="utf-8"?>
<a:theme xmlns:a="http://schemas.openxmlformats.org/drawingml/2006/main" name="1_Presentation_blue_master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9_Benutzerdefiniertes 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0.xml><?xml version="1.0" encoding="utf-8"?>
<a:theme xmlns:a="http://schemas.openxmlformats.org/drawingml/2006/main" name="2_Presentation_blue_master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1.xml><?xml version="1.0" encoding="utf-8"?>
<a:theme xmlns:a="http://schemas.openxmlformats.org/drawingml/2006/main" name="1_Praesentation_blau_Master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2.xml><?xml version="1.0" encoding="utf-8"?>
<a:theme xmlns:a="http://schemas.openxmlformats.org/drawingml/2006/main" name="3_Presentation_blue_master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3.xml><?xml version="1.0" encoding="utf-8"?>
<a:theme xmlns:a="http://schemas.openxmlformats.org/drawingml/2006/main" name="Blank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4.xml><?xml version="1.0" encoding="utf-8"?>
<a:theme xmlns:a="http://schemas.openxmlformats.org/drawingml/2006/main" name="1_Blank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5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6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7_Benutzerdefiniertes 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Benutzerdefiniertes 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0_Benutzerdefiniertes 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Standarddesign">
  <a:themeElements>
    <a:clrScheme name="Standard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andard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4_Standarddesign">
  <a:themeElements>
    <a:clrScheme name="Standard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andard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3E89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0000" tIns="46800" rIns="90000" bIns="4680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3E89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0000" tIns="46800" rIns="90000" bIns="4680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2_Benutzerdefiniertes Design">
  <a:themeElements>
    <a:clrScheme name="Benutzerdefiniertes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enutzerdefiniertes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Benutzerdefiniertes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1_Standarddesign">
  <a:themeElements>
    <a:clrScheme name="Standard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andard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Praesentation_blau_Master</Template>
  <TotalTime>111</TotalTime>
  <Words>1551</Words>
  <Application>Microsoft Office PowerPoint</Application>
  <PresentationFormat>On-screen Show (4:3)</PresentationFormat>
  <Paragraphs>333</Paragraphs>
  <Slides>34</Slides>
  <Notes>16</Notes>
  <HiddenSlides>0</HiddenSlides>
  <MMClips>0</MMClips>
  <ScaleCrop>false</ScaleCrop>
  <HeadingPairs>
    <vt:vector size="6" baseType="variant">
      <vt:variant>
        <vt:lpstr>Theme</vt:lpstr>
      </vt:variant>
      <vt:variant>
        <vt:i4>24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34</vt:i4>
      </vt:variant>
    </vt:vector>
  </HeadingPairs>
  <TitlesOfParts>
    <vt:vector size="60" baseType="lpstr">
      <vt:lpstr>8_Benutzerdefiniertes Design</vt:lpstr>
      <vt:lpstr>9_Benutzerdefiniertes Design</vt:lpstr>
      <vt:lpstr>7_Benutzerdefiniertes Design</vt:lpstr>
      <vt:lpstr>1_Benutzerdefiniertes Design</vt:lpstr>
      <vt:lpstr>10_Benutzerdefiniertes Design</vt:lpstr>
      <vt:lpstr>Standarddesign</vt:lpstr>
      <vt:lpstr>4_Standarddesign</vt:lpstr>
      <vt:lpstr>2_Benutzerdefiniertes Design</vt:lpstr>
      <vt:lpstr>1_Standarddesign</vt:lpstr>
      <vt:lpstr>2_Standarddesign</vt:lpstr>
      <vt:lpstr>5_Standarddesign</vt:lpstr>
      <vt:lpstr>3_Benutzerdefiniertes Design</vt:lpstr>
      <vt:lpstr>4_Benutzerdefiniertes Design</vt:lpstr>
      <vt:lpstr>6_Standarddesign</vt:lpstr>
      <vt:lpstr>3_Standarddesign</vt:lpstr>
      <vt:lpstr>5_Benutzerdefiniertes Design</vt:lpstr>
      <vt:lpstr>6_Benutzerdefiniertes Design</vt:lpstr>
      <vt:lpstr>Presentation_blue_master</vt:lpstr>
      <vt:lpstr>1_Presentation_blue_master</vt:lpstr>
      <vt:lpstr>2_Presentation_blue_master</vt:lpstr>
      <vt:lpstr>1_Praesentation_blau_Master</vt:lpstr>
      <vt:lpstr>3_Presentation_blue_master</vt:lpstr>
      <vt:lpstr>Blank</vt:lpstr>
      <vt:lpstr>1_Blank</vt:lpstr>
      <vt:lpstr>CorelDRAW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Weissig, Annette</dc:creator>
  <cp:lastModifiedBy>cowan</cp:lastModifiedBy>
  <cp:revision>149</cp:revision>
  <cp:lastPrinted>2015-03-16T09:21:00Z</cp:lastPrinted>
  <dcterms:created xsi:type="dcterms:W3CDTF">2012-02-01T11:40:08Z</dcterms:created>
  <dcterms:modified xsi:type="dcterms:W3CDTF">2016-10-10T15:33:16Z</dcterms:modified>
</cp:coreProperties>
</file>